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8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x5++MWas4NT/pZUf4EFn61YNs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932638-7DA0-4F40-B67B-D3397805BC5E}">
  <a:tblStyle styleId="{00932638-7DA0-4F40-B67B-D3397805BC5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103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84fe28562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gb84fe28562_0_4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b84fe28562_0_43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84fe28562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b84fe28562_0_43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b84fe28562_0_43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84fe28562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b84fe28562_0_44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b84fe28562_0_44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84fe28562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gb84fe28562_0_45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b84fe28562_0_45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84fe2856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b84fe28562_0_46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b84fe28562_0_46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84fe2856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b84fe28562_0_9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b84fe28562_0_9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4fe285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b84fe28562_0_7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b84fe28562_0_7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84fe28562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b84fe28562_0_54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b84fe28562_0_54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84fe28562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gb84fe28562_0_57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" name="Google Shape;379;gb84fe28562_0_57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84fe285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gb84fe28562_0_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gb84fe28562_0_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84fe28562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gb84fe28562_0_55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b84fe28562_0_55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84fe28562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b84fe28562_0_6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gb84fe28562_0_61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p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1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4fe2856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b84fe28562_0_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b84fe28562_0_2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84fe2856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b84fe28562_0_26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b84fe28562_0_26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84fe285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b84fe28562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b84fe28562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4fe28562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b84fe28562_0_47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b84fe28562_0_47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84fe2856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b84fe28562_0_30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b84fe28562_0_30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9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6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">
  <p:cSld name="TITLE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7"/>
          <p:cNvSpPr txBox="1">
            <a:spLocks noGrp="1"/>
          </p:cNvSpPr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7"/>
          <p:cNvSpPr txBox="1">
            <a:spLocks noGrp="1"/>
          </p:cNvSpPr>
          <p:nvPr>
            <p:ph type="subTitle" idx="1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e Corpo de Texto">
  <p:cSld name="TITLE_AND_BOD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8"/>
          <p:cNvSpPr txBox="1">
            <a:spLocks noGrp="1"/>
          </p:cNvSpPr>
          <p:nvPr>
            <p:ph type="subTitle" idx="1"/>
          </p:nvPr>
        </p:nvSpPr>
        <p:spPr>
          <a:xfrm>
            <a:off x="454725" y="876775"/>
            <a:ext cx="77568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68"/>
          <p:cNvSpPr txBox="1">
            <a:spLocks noGrp="1"/>
          </p:cNvSpPr>
          <p:nvPr>
            <p:ph type="body" idx="2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  <a:defRPr sz="1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  <a:defRPr sz="1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  <a:defRPr sz="1500">
                <a:latin typeface="Arial"/>
                <a:ea typeface="Arial"/>
                <a:cs typeface="Arial"/>
                <a:sym typeface="Arial"/>
              </a:defRPr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1" name="Google Shape;81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8"/>
          <p:cNvSpPr txBox="1">
            <a:spLocks noGrp="1"/>
          </p:cNvSpPr>
          <p:nvPr>
            <p:ph type="subTitle" idx="3"/>
          </p:nvPr>
        </p:nvSpPr>
        <p:spPr>
          <a:xfrm>
            <a:off x="87525" y="4860900"/>
            <a:ext cx="5635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 1">
  <p:cSld name="TITLE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9"/>
          <p:cNvSpPr txBox="1">
            <a:spLocks noGrp="1"/>
          </p:cNvSpPr>
          <p:nvPr>
            <p:ph type="subTitle" idx="1"/>
          </p:nvPr>
        </p:nvSpPr>
        <p:spPr>
          <a:xfrm>
            <a:off x="388400" y="724325"/>
            <a:ext cx="38607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CUSTOM_6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0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4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0"/>
          <p:cNvPicPr preferRelativeResize="0"/>
          <p:nvPr/>
        </p:nvPicPr>
        <p:blipFill rotWithShape="1">
          <a:blip r:embed="rId2">
            <a:alphaModFix/>
          </a:blip>
          <a:srcRect l="50" t="-19237" r="-48" b="-10918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0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0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CUSTOM_6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3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6"/>
          <p:cNvSpPr txBox="1">
            <a:spLocks noGrp="1"/>
          </p:cNvSpPr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7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8"/>
          <p:cNvSpPr txBox="1">
            <a:spLocks noGrp="1"/>
          </p:cNvSpPr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2">
  <p:cSld name="CUSTOM_7">
    <p:bg>
      <p:bgPr>
        <a:solidFill>
          <a:srgbClr val="666666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0"/>
          <p:cNvPicPr preferRelativeResize="0"/>
          <p:nvPr/>
        </p:nvPicPr>
        <p:blipFill rotWithShape="1">
          <a:blip r:embed="rId2">
            <a:alphaModFix/>
          </a:blip>
          <a:srcRect l="50" t="-19237" r="-48" b="-10918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0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50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AR" sz="30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Temario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1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2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2"/>
          <p:cNvSpPr txBox="1">
            <a:spLocks noGrp="1"/>
          </p:cNvSpPr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52"/>
          <p:cNvSpPr txBox="1">
            <a:spLocks noGrp="1"/>
          </p:cNvSpPr>
          <p:nvPr>
            <p:ph type="subTitle" idx="1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52"/>
          <p:cNvSpPr txBox="1">
            <a:spLocks noGrp="1"/>
          </p:cNvSpPr>
          <p:nvPr>
            <p:ph type="subTitle" idx="2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3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3"/>
          <p:cNvSpPr txBox="1">
            <a:spLocks noGrp="1"/>
          </p:cNvSpPr>
          <p:nvPr>
            <p:ph type="subTitle" idx="1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53"/>
          <p:cNvSpPr txBox="1">
            <a:spLocks noGrp="1"/>
          </p:cNvSpPr>
          <p:nvPr>
            <p:ph type="subTitle" idx="2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5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1"/>
          <p:cNvPicPr preferRelativeResize="0"/>
          <p:nvPr/>
        </p:nvPicPr>
        <p:blipFill rotWithShape="1">
          <a:blip r:embed="rId2">
            <a:alphaModFix/>
          </a:blip>
          <a:srcRect l="-130" t="-30140" r="127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1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1"/>
          <p:cNvSpPr txBox="1">
            <a:spLocks noGrp="1"/>
          </p:cNvSpPr>
          <p:nvPr>
            <p:ph type="subTitle" idx="1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subTitle" idx="2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rial"/>
              <a:buNone/>
              <a:defRPr sz="17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5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5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5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5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5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5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5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5"/>
          <p:cNvSpPr txBox="1">
            <a:spLocks noGrp="1"/>
          </p:cNvSpPr>
          <p:nvPr>
            <p:ph type="subTitle" idx="1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55"/>
          <p:cNvSpPr txBox="1">
            <a:spLocks noGrp="1"/>
          </p:cNvSpPr>
          <p:nvPr>
            <p:ph type="subTitle" idx="2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6"/>
          <p:cNvPicPr preferRelativeResize="0"/>
          <p:nvPr/>
        </p:nvPicPr>
        <p:blipFill rotWithShape="1">
          <a:blip r:embed="rId2">
            <a:alphaModFix/>
          </a:blip>
          <a:srcRect l="-130" t="-30140" r="127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6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6"/>
          <p:cNvSpPr txBox="1">
            <a:spLocks noGrp="1"/>
          </p:cNvSpPr>
          <p:nvPr>
            <p:ph type="subTitle" idx="1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56"/>
          <p:cNvSpPr txBox="1">
            <a:spLocks noGrp="1"/>
          </p:cNvSpPr>
          <p:nvPr>
            <p:ph type="subTitle" idx="2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4" name="Google Shape;144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6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2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AR"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42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1" name="Google Shape;91;p42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2" name="Google Shape;92;p42"/>
          <p:cNvCxnSpPr/>
          <p:nvPr/>
        </p:nvCxnSpPr>
        <p:spPr>
          <a:xfrm rot="10800000" flipH="1">
            <a:off x="-15600" y="10136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3" name="Google Shape;93;p42"/>
          <p:cNvCxnSpPr/>
          <p:nvPr/>
        </p:nvCxnSpPr>
        <p:spPr>
          <a:xfrm rot="10800000" flipH="1">
            <a:off x="-15600" y="486082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4" name="Google Shape;94;p42"/>
          <p:cNvCxnSpPr/>
          <p:nvPr/>
        </p:nvCxnSpPr>
        <p:spPr>
          <a:xfrm rot="10800000" flipH="1">
            <a:off x="-15600" y="13184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title"/>
          </p:nvPr>
        </p:nvSpPr>
        <p:spPr>
          <a:xfrm>
            <a:off x="4429925" y="10225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AR"/>
              <a:t>Programação Imperativa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84fe28562_0_432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Mesas de trabalho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b84fe28562_0_432"/>
          <p:cNvSpPr txBox="1">
            <a:spLocks noGrp="1"/>
          </p:cNvSpPr>
          <p:nvPr>
            <p:ph type="subTitle" idx="2"/>
          </p:nvPr>
        </p:nvSpPr>
        <p:spPr>
          <a:xfrm>
            <a:off x="698150" y="1844150"/>
            <a:ext cx="74796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Divisão em grupos de trabalho (Zoom).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Facilita a aprendizagem colaborativa e a aprendizagem prática.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A configuração das mesas pode ser vista a partir do Playground (widget).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Será diferente para cada aula.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Rota de aprendizagem cooperativa.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b84fe28562_0_432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84fe28562_0_439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Facilitador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b84fe28562_0_439"/>
          <p:cNvSpPr txBox="1">
            <a:spLocks noGrp="1"/>
          </p:cNvSpPr>
          <p:nvPr>
            <p:ph type="subTitle" idx="2"/>
          </p:nvPr>
        </p:nvSpPr>
        <p:spPr>
          <a:xfrm>
            <a:off x="698150" y="1844150"/>
            <a:ext cx="74796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É selecionado com base no fato de ter cooperado mais com a aprendizagem do grupo.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O papel é móvel e é designado por algoritmo...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O seu papel será o de atender às necessidades de cada membro da mesa a fim de cooperar na procura de soluções acerca da aprendizagem.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b84fe28562_0_439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84fe28562_0_446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Reconhecimento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b84fe28562_0_446"/>
          <p:cNvSpPr txBox="1">
            <a:spLocks noGrp="1"/>
          </p:cNvSpPr>
          <p:nvPr>
            <p:ph type="subTitle" idx="2"/>
          </p:nvPr>
        </p:nvSpPr>
        <p:spPr>
          <a:xfrm>
            <a:off x="698150" y="1844150"/>
            <a:ext cx="7479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 sz="2000" b="1">
                <a:latin typeface="Arial"/>
                <a:ea typeface="Arial"/>
                <a:cs typeface="Arial"/>
                <a:sym typeface="Arial"/>
              </a:rPr>
              <a:t>“Quem cooperou mais com a sua aprendizagem” (indiv.)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 sz="2000" b="1">
                <a:latin typeface="Arial"/>
                <a:ea typeface="Arial"/>
                <a:cs typeface="Arial"/>
                <a:sym typeface="Arial"/>
              </a:rPr>
              <a:t>“O grupo cooperou com seu aprendizado? (grupal)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b84fe28562_0_446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b84fe28562_0_446"/>
          <p:cNvSpPr txBox="1">
            <a:spLocks noGrp="1"/>
          </p:cNvSpPr>
          <p:nvPr>
            <p:ph type="subTitle" idx="2"/>
          </p:nvPr>
        </p:nvSpPr>
        <p:spPr>
          <a:xfrm>
            <a:off x="698150" y="2910950"/>
            <a:ext cx="7479600" cy="15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É realizado após cada trabalho partilhado com uma bancada de trabalho.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É necessário alimentar o algoritmo.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84fe28562_0_454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Algoritmo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b84fe28562_0_454"/>
          <p:cNvSpPr txBox="1">
            <a:spLocks noGrp="1"/>
          </p:cNvSpPr>
          <p:nvPr>
            <p:ph type="subTitle" idx="2"/>
          </p:nvPr>
        </p:nvSpPr>
        <p:spPr>
          <a:xfrm>
            <a:off x="698150" y="1844150"/>
            <a:ext cx="74796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Funciona com base nos </a:t>
            </a:r>
            <a:r>
              <a:rPr lang="es-AR" sz="1800" b="1">
                <a:latin typeface="Arial"/>
                <a:ea typeface="Arial"/>
                <a:cs typeface="Arial"/>
                <a:sym typeface="Arial"/>
              </a:rPr>
              <a:t>reconhecimentos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Criação de mesas de trabalho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Designa facilitadores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Gera rotações para um maior intercâmbio e diversidade no dentro da comissão.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b84fe28562_0_454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84fe28562_0_461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Tutor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b84fe28562_0_461"/>
          <p:cNvSpPr txBox="1">
            <a:spLocks noGrp="1"/>
          </p:cNvSpPr>
          <p:nvPr>
            <p:ph type="subTitle" idx="2"/>
          </p:nvPr>
        </p:nvSpPr>
        <p:spPr>
          <a:xfrm>
            <a:off x="691150" y="3354325"/>
            <a:ext cx="74796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 sz="2000" b="1">
                <a:latin typeface="Arial"/>
                <a:ea typeface="Arial"/>
                <a:cs typeface="Arial"/>
                <a:sym typeface="Arial"/>
              </a:rPr>
              <a:t>O tutor irá facilitar a cooperação e acompanhá-los durante o seu processo de aprendizagem.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b84fe28562_0_461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b84fe28562_0_4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6800" y="1840115"/>
            <a:ext cx="1486857" cy="14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b84fe28562_0_461" descr="telemarketing icono gratis" title="telemarketing icono gra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6877" y="1813225"/>
            <a:ext cx="1542198" cy="14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84fe28562_0_90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3| O Curso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84fe28562_0_73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Pilares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b84fe28562_0_73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O Curso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b84fe28562_0_73"/>
          <p:cNvSpPr txBox="1"/>
          <p:nvPr/>
        </p:nvSpPr>
        <p:spPr>
          <a:xfrm>
            <a:off x="1930038" y="30998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FAZENDO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b84fe28562_0_73"/>
          <p:cNvSpPr txBox="1"/>
          <p:nvPr/>
        </p:nvSpPr>
        <p:spPr>
          <a:xfrm>
            <a:off x="1368841" y="2788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b84fe28562_0_73"/>
          <p:cNvSpPr txBox="1"/>
          <p:nvPr/>
        </p:nvSpPr>
        <p:spPr>
          <a:xfrm>
            <a:off x="5541675" y="30998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A APRENDER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b84fe28562_0_73"/>
          <p:cNvSpPr txBox="1"/>
          <p:nvPr/>
        </p:nvSpPr>
        <p:spPr>
          <a:xfrm>
            <a:off x="4980466" y="2788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b84fe28562_0_73"/>
          <p:cNvSpPr txBox="1"/>
          <p:nvPr/>
        </p:nvSpPr>
        <p:spPr>
          <a:xfrm>
            <a:off x="1930025" y="4184813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A PENSAR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b84fe28562_0_73"/>
          <p:cNvSpPr txBox="1"/>
          <p:nvPr/>
        </p:nvSpPr>
        <p:spPr>
          <a:xfrm>
            <a:off x="1368828" y="38734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b84fe28562_0_73"/>
          <p:cNvSpPr txBox="1"/>
          <p:nvPr/>
        </p:nvSpPr>
        <p:spPr>
          <a:xfrm>
            <a:off x="5541650" y="4184826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AS BASES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b84fe28562_0_73"/>
          <p:cNvSpPr txBox="1"/>
          <p:nvPr/>
        </p:nvSpPr>
        <p:spPr>
          <a:xfrm>
            <a:off x="4980453" y="38734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b84fe28562_0_73"/>
          <p:cNvSpPr txBox="1"/>
          <p:nvPr/>
        </p:nvSpPr>
        <p:spPr>
          <a:xfrm>
            <a:off x="1431750" y="1647575"/>
            <a:ext cx="62805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Nossa metodologia se baseia em 4 pilares fundamentais e foi desenvolvida para garantir que o aluno possa se manter sempre atualizado em sua vida profissional: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84fe28562_0_548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b84fe28562_0_548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O Curso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5" name="Google Shape;375;gb84fe28562_0_548"/>
          <p:cNvGraphicFramePr/>
          <p:nvPr>
            <p:extLst>
              <p:ext uri="{D42A27DB-BD31-4B8C-83A1-F6EECF244321}">
                <p14:modId xmlns:p14="http://schemas.microsoft.com/office/powerpoint/2010/main" val="3110037494"/>
              </p:ext>
            </p:extLst>
          </p:nvPr>
        </p:nvGraphicFramePr>
        <p:xfrm>
          <a:off x="767950" y="1844150"/>
          <a:ext cx="7239000" cy="2617040"/>
        </p:xfrm>
        <a:graphic>
          <a:graphicData uri="http://schemas.openxmlformats.org/drawingml/2006/table">
            <a:tbl>
              <a:tblPr>
                <a:noFill/>
                <a:tableStyleId>{00932638-7DA0-4F40-B67B-D3397805BC5E}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Segunda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EC18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Terça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Quarta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EC18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Quinta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Sexta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EC18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Horário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19h as 20:45h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19h as 20:45h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19h as 20:45h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84fe28562_0_570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Como será avaliado no curso?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b84fe28562_0_570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O Curso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b84fe28562_0_570"/>
          <p:cNvSpPr/>
          <p:nvPr/>
        </p:nvSpPr>
        <p:spPr>
          <a:xfrm>
            <a:off x="728837" y="1844150"/>
            <a:ext cx="7441800" cy="29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gb84fe28562_0_5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50" y="1872475"/>
            <a:ext cx="3221375" cy="276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b84fe28562_0_570"/>
          <p:cNvSpPr/>
          <p:nvPr/>
        </p:nvSpPr>
        <p:spPr>
          <a:xfrm>
            <a:off x="4569852" y="3254661"/>
            <a:ext cx="321135" cy="272718"/>
          </a:xfrm>
          <a:custGeom>
            <a:avLst/>
            <a:gdLst/>
            <a:ahLst/>
            <a:cxnLst/>
            <a:rect l="l" t="t" r="r" b="b"/>
            <a:pathLst>
              <a:path w="62115" h="62158" extrusionOk="0">
                <a:moveTo>
                  <a:pt x="48561" y="23402"/>
                </a:moveTo>
                <a:lnTo>
                  <a:pt x="48087" y="24022"/>
                </a:lnTo>
                <a:lnTo>
                  <a:pt x="48525" y="23487"/>
                </a:lnTo>
                <a:lnTo>
                  <a:pt x="48561" y="23402"/>
                </a:lnTo>
                <a:close/>
                <a:moveTo>
                  <a:pt x="7593" y="0"/>
                </a:moveTo>
                <a:lnTo>
                  <a:pt x="6349" y="86"/>
                </a:lnTo>
                <a:lnTo>
                  <a:pt x="4075" y="729"/>
                </a:lnTo>
                <a:lnTo>
                  <a:pt x="2231" y="1973"/>
                </a:lnTo>
                <a:lnTo>
                  <a:pt x="901" y="3732"/>
                </a:lnTo>
                <a:lnTo>
                  <a:pt x="472" y="4804"/>
                </a:lnTo>
                <a:lnTo>
                  <a:pt x="300" y="5448"/>
                </a:lnTo>
                <a:lnTo>
                  <a:pt x="43" y="6778"/>
                </a:lnTo>
                <a:lnTo>
                  <a:pt x="43" y="7421"/>
                </a:lnTo>
                <a:lnTo>
                  <a:pt x="0" y="31014"/>
                </a:lnTo>
                <a:lnTo>
                  <a:pt x="43" y="54650"/>
                </a:lnTo>
                <a:lnTo>
                  <a:pt x="43" y="55337"/>
                </a:lnTo>
                <a:lnTo>
                  <a:pt x="257" y="56624"/>
                </a:lnTo>
                <a:lnTo>
                  <a:pt x="644" y="57782"/>
                </a:lnTo>
                <a:lnTo>
                  <a:pt x="1201" y="58854"/>
                </a:lnTo>
                <a:lnTo>
                  <a:pt x="1930" y="59798"/>
                </a:lnTo>
                <a:lnTo>
                  <a:pt x="2831" y="60613"/>
                </a:lnTo>
                <a:lnTo>
                  <a:pt x="3904" y="61256"/>
                </a:lnTo>
                <a:lnTo>
                  <a:pt x="5062" y="61728"/>
                </a:lnTo>
                <a:lnTo>
                  <a:pt x="5705" y="61900"/>
                </a:lnTo>
                <a:lnTo>
                  <a:pt x="6306" y="62029"/>
                </a:lnTo>
                <a:lnTo>
                  <a:pt x="6864" y="62157"/>
                </a:lnTo>
                <a:lnTo>
                  <a:pt x="55208" y="62157"/>
                </a:lnTo>
                <a:lnTo>
                  <a:pt x="55894" y="61986"/>
                </a:lnTo>
                <a:lnTo>
                  <a:pt x="56581" y="61857"/>
                </a:lnTo>
                <a:lnTo>
                  <a:pt x="57696" y="61514"/>
                </a:lnTo>
                <a:lnTo>
                  <a:pt x="59540" y="60398"/>
                </a:lnTo>
                <a:lnTo>
                  <a:pt x="60913" y="58811"/>
                </a:lnTo>
                <a:lnTo>
                  <a:pt x="61771" y="56838"/>
                </a:lnTo>
                <a:lnTo>
                  <a:pt x="61985" y="55723"/>
                </a:lnTo>
                <a:lnTo>
                  <a:pt x="62028" y="55465"/>
                </a:lnTo>
                <a:lnTo>
                  <a:pt x="62114" y="55208"/>
                </a:lnTo>
                <a:lnTo>
                  <a:pt x="62114" y="6864"/>
                </a:lnTo>
                <a:lnTo>
                  <a:pt x="48525" y="23487"/>
                </a:lnTo>
                <a:lnTo>
                  <a:pt x="48516" y="23507"/>
                </a:lnTo>
                <a:lnTo>
                  <a:pt x="48087" y="24022"/>
                </a:lnTo>
                <a:lnTo>
                  <a:pt x="48087" y="24022"/>
                </a:lnTo>
                <a:lnTo>
                  <a:pt x="30071" y="42039"/>
                </a:lnTo>
                <a:lnTo>
                  <a:pt x="29856" y="42339"/>
                </a:lnTo>
                <a:lnTo>
                  <a:pt x="29599" y="42596"/>
                </a:lnTo>
                <a:lnTo>
                  <a:pt x="29041" y="43197"/>
                </a:lnTo>
                <a:lnTo>
                  <a:pt x="28569" y="43583"/>
                </a:lnTo>
                <a:lnTo>
                  <a:pt x="27411" y="44055"/>
                </a:lnTo>
                <a:lnTo>
                  <a:pt x="26210" y="44055"/>
                </a:lnTo>
                <a:lnTo>
                  <a:pt x="25052" y="43583"/>
                </a:lnTo>
                <a:lnTo>
                  <a:pt x="24580" y="43197"/>
                </a:lnTo>
                <a:lnTo>
                  <a:pt x="14070" y="32644"/>
                </a:lnTo>
                <a:lnTo>
                  <a:pt x="13641" y="32173"/>
                </a:lnTo>
                <a:lnTo>
                  <a:pt x="13169" y="31014"/>
                </a:lnTo>
                <a:lnTo>
                  <a:pt x="13169" y="29813"/>
                </a:lnTo>
                <a:lnTo>
                  <a:pt x="13641" y="28655"/>
                </a:lnTo>
                <a:lnTo>
                  <a:pt x="14070" y="28183"/>
                </a:lnTo>
                <a:lnTo>
                  <a:pt x="14628" y="27625"/>
                </a:lnTo>
                <a:lnTo>
                  <a:pt x="15100" y="27197"/>
                </a:lnTo>
                <a:lnTo>
                  <a:pt x="16258" y="26725"/>
                </a:lnTo>
                <a:lnTo>
                  <a:pt x="17459" y="26725"/>
                </a:lnTo>
                <a:lnTo>
                  <a:pt x="18617" y="27197"/>
                </a:lnTo>
                <a:lnTo>
                  <a:pt x="19089" y="27625"/>
                </a:lnTo>
                <a:lnTo>
                  <a:pt x="26767" y="35304"/>
                </a:lnTo>
                <a:lnTo>
                  <a:pt x="43068" y="18960"/>
                </a:lnTo>
                <a:lnTo>
                  <a:pt x="43540" y="18574"/>
                </a:lnTo>
                <a:lnTo>
                  <a:pt x="44698" y="18102"/>
                </a:lnTo>
                <a:lnTo>
                  <a:pt x="45899" y="18102"/>
                </a:lnTo>
                <a:lnTo>
                  <a:pt x="47058" y="18574"/>
                </a:lnTo>
                <a:lnTo>
                  <a:pt x="47529" y="18960"/>
                </a:lnTo>
                <a:lnTo>
                  <a:pt x="48087" y="19561"/>
                </a:lnTo>
                <a:lnTo>
                  <a:pt x="48516" y="20033"/>
                </a:lnTo>
                <a:lnTo>
                  <a:pt x="48988" y="21148"/>
                </a:lnTo>
                <a:lnTo>
                  <a:pt x="48988" y="22392"/>
                </a:lnTo>
                <a:lnTo>
                  <a:pt x="48561" y="23402"/>
                </a:lnTo>
                <a:lnTo>
                  <a:pt x="61943" y="5877"/>
                </a:lnTo>
                <a:lnTo>
                  <a:pt x="61642" y="4762"/>
                </a:lnTo>
                <a:lnTo>
                  <a:pt x="60570" y="2745"/>
                </a:lnTo>
                <a:lnTo>
                  <a:pt x="58897" y="1244"/>
                </a:lnTo>
                <a:lnTo>
                  <a:pt x="56838" y="300"/>
                </a:lnTo>
                <a:lnTo>
                  <a:pt x="55680" y="129"/>
                </a:lnTo>
                <a:lnTo>
                  <a:pt x="54564" y="43"/>
                </a:lnTo>
                <a:lnTo>
                  <a:pt x="53492" y="43"/>
                </a:lnTo>
                <a:lnTo>
                  <a:pt x="30542" y="0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b84fe28562_0_570"/>
          <p:cNvSpPr txBox="1"/>
          <p:nvPr/>
        </p:nvSpPr>
        <p:spPr>
          <a:xfrm>
            <a:off x="5193931" y="3226609"/>
            <a:ext cx="20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b84fe28562_0_570"/>
          <p:cNvSpPr txBox="1"/>
          <p:nvPr/>
        </p:nvSpPr>
        <p:spPr>
          <a:xfrm>
            <a:off x="5190204" y="2493954"/>
            <a:ext cx="209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Exibição e apresentação oral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b84fe28562_0_570"/>
          <p:cNvSpPr txBox="1"/>
          <p:nvPr/>
        </p:nvSpPr>
        <p:spPr>
          <a:xfrm>
            <a:off x="5151970" y="1898326"/>
            <a:ext cx="29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Entregas → Mochila do viajante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b84fe28562_0_570"/>
          <p:cNvSpPr txBox="1"/>
          <p:nvPr/>
        </p:nvSpPr>
        <p:spPr>
          <a:xfrm>
            <a:off x="5283059" y="3915504"/>
            <a:ext cx="20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Prática integradora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b84fe28562_0_570"/>
          <p:cNvSpPr/>
          <p:nvPr/>
        </p:nvSpPr>
        <p:spPr>
          <a:xfrm>
            <a:off x="4569849" y="2529724"/>
            <a:ext cx="354374" cy="359720"/>
          </a:xfrm>
          <a:custGeom>
            <a:avLst/>
            <a:gdLst/>
            <a:ahLst/>
            <a:cxnLst/>
            <a:rect l="l" t="t" r="r" b="b"/>
            <a:pathLst>
              <a:path w="499118" h="597045" extrusionOk="0">
                <a:moveTo>
                  <a:pt x="466925" y="36353"/>
                </a:moveTo>
                <a:cubicBezTo>
                  <a:pt x="446781" y="15771"/>
                  <a:pt x="418865" y="2962"/>
                  <a:pt x="387882" y="2634"/>
                </a:cubicBezTo>
                <a:lnTo>
                  <a:pt x="117691" y="6"/>
                </a:lnTo>
                <a:cubicBezTo>
                  <a:pt x="86818" y="-322"/>
                  <a:pt x="58573" y="12049"/>
                  <a:pt x="38101" y="32193"/>
                </a:cubicBezTo>
                <a:cubicBezTo>
                  <a:pt x="17519" y="52337"/>
                  <a:pt x="4710" y="80254"/>
                  <a:pt x="4381" y="111236"/>
                </a:cubicBezTo>
                <a:cubicBezTo>
                  <a:pt x="2849" y="265928"/>
                  <a:pt x="1425" y="420730"/>
                  <a:pt x="2" y="575422"/>
                </a:cubicBezTo>
                <a:cubicBezTo>
                  <a:pt x="-217" y="593815"/>
                  <a:pt x="16314" y="602135"/>
                  <a:pt x="32079" y="593815"/>
                </a:cubicBezTo>
                <a:lnTo>
                  <a:pt x="206040" y="495613"/>
                </a:lnTo>
                <a:lnTo>
                  <a:pt x="383284" y="497255"/>
                </a:lnTo>
                <a:cubicBezTo>
                  <a:pt x="414157" y="497583"/>
                  <a:pt x="442402" y="485212"/>
                  <a:pt x="462875" y="465069"/>
                </a:cubicBezTo>
                <a:cubicBezTo>
                  <a:pt x="483347" y="444924"/>
                  <a:pt x="496265" y="417008"/>
                  <a:pt x="496594" y="386025"/>
                </a:cubicBezTo>
                <a:lnTo>
                  <a:pt x="499112" y="115834"/>
                </a:lnTo>
                <a:cubicBezTo>
                  <a:pt x="499440" y="85071"/>
                  <a:pt x="487069" y="56825"/>
                  <a:pt x="466925" y="36353"/>
                </a:cubicBezTo>
                <a:moveTo>
                  <a:pt x="323728" y="345081"/>
                </a:moveTo>
                <a:cubicBezTo>
                  <a:pt x="323728" y="352416"/>
                  <a:pt x="317707" y="358437"/>
                  <a:pt x="310372" y="358437"/>
                </a:cubicBezTo>
                <a:lnTo>
                  <a:pt x="113859" y="358437"/>
                </a:lnTo>
                <a:cubicBezTo>
                  <a:pt x="106524" y="358437"/>
                  <a:pt x="100503" y="352416"/>
                  <a:pt x="100503" y="345081"/>
                </a:cubicBezTo>
                <a:lnTo>
                  <a:pt x="100503" y="307749"/>
                </a:lnTo>
                <a:cubicBezTo>
                  <a:pt x="100503" y="300414"/>
                  <a:pt x="106524" y="294392"/>
                  <a:pt x="113859" y="294392"/>
                </a:cubicBezTo>
                <a:lnTo>
                  <a:pt x="310372" y="294392"/>
                </a:lnTo>
                <a:cubicBezTo>
                  <a:pt x="317707" y="294392"/>
                  <a:pt x="323728" y="300414"/>
                  <a:pt x="323728" y="307749"/>
                </a:cubicBezTo>
                <a:lnTo>
                  <a:pt x="323728" y="345081"/>
                </a:lnTo>
                <a:close/>
                <a:moveTo>
                  <a:pt x="398064" y="201336"/>
                </a:moveTo>
                <a:cubicBezTo>
                  <a:pt x="398064" y="209876"/>
                  <a:pt x="391167" y="216773"/>
                  <a:pt x="382627" y="216773"/>
                </a:cubicBezTo>
                <a:lnTo>
                  <a:pt x="115830" y="216773"/>
                </a:lnTo>
                <a:cubicBezTo>
                  <a:pt x="107400" y="216773"/>
                  <a:pt x="100393" y="209876"/>
                  <a:pt x="100393" y="201336"/>
                </a:cubicBezTo>
                <a:lnTo>
                  <a:pt x="100393" y="168164"/>
                </a:lnTo>
                <a:cubicBezTo>
                  <a:pt x="100393" y="159625"/>
                  <a:pt x="107290" y="152728"/>
                  <a:pt x="115830" y="152728"/>
                </a:cubicBezTo>
                <a:lnTo>
                  <a:pt x="382627" y="152728"/>
                </a:lnTo>
                <a:cubicBezTo>
                  <a:pt x="391167" y="152728"/>
                  <a:pt x="398064" y="159625"/>
                  <a:pt x="398064" y="168164"/>
                </a:cubicBezTo>
                <a:lnTo>
                  <a:pt x="398064" y="201336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b84fe28562_0_570"/>
          <p:cNvSpPr/>
          <p:nvPr/>
        </p:nvSpPr>
        <p:spPr>
          <a:xfrm>
            <a:off x="4913339" y="2143823"/>
            <a:ext cx="37896" cy="32306"/>
          </a:xfrm>
          <a:custGeom>
            <a:avLst/>
            <a:gdLst/>
            <a:ahLst/>
            <a:cxnLst/>
            <a:rect l="l" t="t" r="r" b="b"/>
            <a:pathLst>
              <a:path w="39169" h="39278" extrusionOk="0">
                <a:moveTo>
                  <a:pt x="38360" y="25223"/>
                </a:moveTo>
                <a:cubicBezTo>
                  <a:pt x="35295" y="35623"/>
                  <a:pt x="24347" y="41535"/>
                  <a:pt x="14056" y="38469"/>
                </a:cubicBezTo>
                <a:cubicBezTo>
                  <a:pt x="3655" y="35404"/>
                  <a:pt x="-2256" y="24456"/>
                  <a:pt x="809" y="14056"/>
                </a:cubicBezTo>
                <a:cubicBezTo>
                  <a:pt x="3874" y="3655"/>
                  <a:pt x="14822" y="-2256"/>
                  <a:pt x="25223" y="809"/>
                </a:cubicBezTo>
                <a:cubicBezTo>
                  <a:pt x="35514" y="3875"/>
                  <a:pt x="41425" y="14822"/>
                  <a:pt x="38360" y="25223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b84fe28562_0_570"/>
          <p:cNvSpPr/>
          <p:nvPr/>
        </p:nvSpPr>
        <p:spPr>
          <a:xfrm>
            <a:off x="4913339" y="2214151"/>
            <a:ext cx="37896" cy="32306"/>
          </a:xfrm>
          <a:custGeom>
            <a:avLst/>
            <a:gdLst/>
            <a:ahLst/>
            <a:cxnLst/>
            <a:rect l="l" t="t" r="r" b="b"/>
            <a:pathLst>
              <a:path w="39169" h="39278" extrusionOk="0">
                <a:moveTo>
                  <a:pt x="38360" y="25223"/>
                </a:moveTo>
                <a:cubicBezTo>
                  <a:pt x="35295" y="35623"/>
                  <a:pt x="24347" y="41535"/>
                  <a:pt x="14056" y="38469"/>
                </a:cubicBezTo>
                <a:cubicBezTo>
                  <a:pt x="3655" y="35404"/>
                  <a:pt x="-2256" y="24456"/>
                  <a:pt x="809" y="14056"/>
                </a:cubicBezTo>
                <a:cubicBezTo>
                  <a:pt x="3874" y="3655"/>
                  <a:pt x="14822" y="-2256"/>
                  <a:pt x="25223" y="809"/>
                </a:cubicBezTo>
                <a:cubicBezTo>
                  <a:pt x="35514" y="3984"/>
                  <a:pt x="41425" y="14932"/>
                  <a:pt x="38360" y="25223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b84fe28562_0_570"/>
          <p:cNvSpPr/>
          <p:nvPr/>
        </p:nvSpPr>
        <p:spPr>
          <a:xfrm>
            <a:off x="4516863" y="1913656"/>
            <a:ext cx="356897" cy="353789"/>
          </a:xfrm>
          <a:custGeom>
            <a:avLst/>
            <a:gdLst/>
            <a:ahLst/>
            <a:cxnLst/>
            <a:rect l="l" t="t" r="r" b="b"/>
            <a:pathLst>
              <a:path w="368886" h="430138" extrusionOk="0">
                <a:moveTo>
                  <a:pt x="353614" y="158195"/>
                </a:moveTo>
                <a:cubicBezTo>
                  <a:pt x="351205" y="156334"/>
                  <a:pt x="348687" y="154692"/>
                  <a:pt x="345622" y="153379"/>
                </a:cubicBezTo>
                <a:cubicBezTo>
                  <a:pt x="329857" y="146372"/>
                  <a:pt x="308947" y="148233"/>
                  <a:pt x="290992" y="158195"/>
                </a:cubicBezTo>
                <a:cubicBezTo>
                  <a:pt x="286832" y="160495"/>
                  <a:pt x="285299" y="165640"/>
                  <a:pt x="287598" y="169800"/>
                </a:cubicBezTo>
                <a:cubicBezTo>
                  <a:pt x="289898" y="173960"/>
                  <a:pt x="295152" y="175493"/>
                  <a:pt x="299203" y="173194"/>
                </a:cubicBezTo>
                <a:cubicBezTo>
                  <a:pt x="306100" y="169362"/>
                  <a:pt x="313654" y="167173"/>
                  <a:pt x="320880" y="166516"/>
                </a:cubicBezTo>
                <a:lnTo>
                  <a:pt x="320880" y="221583"/>
                </a:lnTo>
                <a:cubicBezTo>
                  <a:pt x="328653" y="220269"/>
                  <a:pt x="336645" y="220598"/>
                  <a:pt x="344308" y="222788"/>
                </a:cubicBezTo>
                <a:cubicBezTo>
                  <a:pt x="348249" y="223992"/>
                  <a:pt x="351862" y="225743"/>
                  <a:pt x="355256" y="227714"/>
                </a:cubicBezTo>
                <a:lnTo>
                  <a:pt x="355256" y="212934"/>
                </a:lnTo>
                <a:cubicBezTo>
                  <a:pt x="360839" y="208774"/>
                  <a:pt x="365328" y="202972"/>
                  <a:pt x="367408" y="195747"/>
                </a:cubicBezTo>
                <a:cubicBezTo>
                  <a:pt x="371787" y="181186"/>
                  <a:pt x="365766" y="166187"/>
                  <a:pt x="353614" y="158195"/>
                </a:cubicBezTo>
                <a:moveTo>
                  <a:pt x="353614" y="243917"/>
                </a:moveTo>
                <a:cubicBezTo>
                  <a:pt x="351205" y="242055"/>
                  <a:pt x="348687" y="240413"/>
                  <a:pt x="345622" y="239100"/>
                </a:cubicBezTo>
                <a:cubicBezTo>
                  <a:pt x="329857" y="232093"/>
                  <a:pt x="308947" y="233954"/>
                  <a:pt x="290992" y="243917"/>
                </a:cubicBezTo>
                <a:cubicBezTo>
                  <a:pt x="286832" y="246216"/>
                  <a:pt x="285299" y="251361"/>
                  <a:pt x="287598" y="255521"/>
                </a:cubicBezTo>
                <a:cubicBezTo>
                  <a:pt x="289898" y="259682"/>
                  <a:pt x="295152" y="261214"/>
                  <a:pt x="299203" y="258915"/>
                </a:cubicBezTo>
                <a:cubicBezTo>
                  <a:pt x="306100" y="255083"/>
                  <a:pt x="313654" y="252894"/>
                  <a:pt x="320880" y="252237"/>
                </a:cubicBezTo>
                <a:lnTo>
                  <a:pt x="320880" y="307195"/>
                </a:lnTo>
                <a:cubicBezTo>
                  <a:pt x="328653" y="305881"/>
                  <a:pt x="336645" y="306210"/>
                  <a:pt x="344308" y="308399"/>
                </a:cubicBezTo>
                <a:cubicBezTo>
                  <a:pt x="348249" y="309604"/>
                  <a:pt x="351862" y="311355"/>
                  <a:pt x="355256" y="313326"/>
                </a:cubicBezTo>
                <a:lnTo>
                  <a:pt x="355256" y="298546"/>
                </a:lnTo>
                <a:cubicBezTo>
                  <a:pt x="360839" y="294386"/>
                  <a:pt x="365328" y="288584"/>
                  <a:pt x="367408" y="281249"/>
                </a:cubicBezTo>
                <a:cubicBezTo>
                  <a:pt x="371787" y="266907"/>
                  <a:pt x="365766" y="251909"/>
                  <a:pt x="353614" y="243917"/>
                </a:cubicBezTo>
                <a:moveTo>
                  <a:pt x="345731" y="67767"/>
                </a:moveTo>
                <a:cubicBezTo>
                  <a:pt x="329966" y="60760"/>
                  <a:pt x="309056" y="62621"/>
                  <a:pt x="291102" y="72584"/>
                </a:cubicBezTo>
                <a:cubicBezTo>
                  <a:pt x="286942" y="74883"/>
                  <a:pt x="285409" y="80138"/>
                  <a:pt x="287708" y="84189"/>
                </a:cubicBezTo>
                <a:cubicBezTo>
                  <a:pt x="290007" y="88349"/>
                  <a:pt x="295262" y="89881"/>
                  <a:pt x="299313" y="87582"/>
                </a:cubicBezTo>
                <a:cubicBezTo>
                  <a:pt x="306210" y="83751"/>
                  <a:pt x="313764" y="81561"/>
                  <a:pt x="320989" y="80904"/>
                </a:cubicBezTo>
                <a:lnTo>
                  <a:pt x="320989" y="135971"/>
                </a:lnTo>
                <a:cubicBezTo>
                  <a:pt x="328762" y="134658"/>
                  <a:pt x="336754" y="134986"/>
                  <a:pt x="344417" y="137176"/>
                </a:cubicBezTo>
                <a:cubicBezTo>
                  <a:pt x="348359" y="138380"/>
                  <a:pt x="351971" y="140132"/>
                  <a:pt x="355365" y="142102"/>
                </a:cubicBezTo>
                <a:lnTo>
                  <a:pt x="355365" y="127323"/>
                </a:lnTo>
                <a:cubicBezTo>
                  <a:pt x="360949" y="123163"/>
                  <a:pt x="365437" y="117360"/>
                  <a:pt x="367517" y="110025"/>
                </a:cubicBezTo>
                <a:cubicBezTo>
                  <a:pt x="371787" y="95465"/>
                  <a:pt x="365766" y="80357"/>
                  <a:pt x="353723" y="72474"/>
                </a:cubicBezTo>
                <a:cubicBezTo>
                  <a:pt x="351315" y="70723"/>
                  <a:pt x="348687" y="69081"/>
                  <a:pt x="345731" y="67767"/>
                </a:cubicBezTo>
                <a:moveTo>
                  <a:pt x="353614" y="329638"/>
                </a:moveTo>
                <a:cubicBezTo>
                  <a:pt x="351205" y="327777"/>
                  <a:pt x="348687" y="326135"/>
                  <a:pt x="345622" y="324821"/>
                </a:cubicBezTo>
                <a:cubicBezTo>
                  <a:pt x="329857" y="317814"/>
                  <a:pt x="308947" y="319675"/>
                  <a:pt x="290992" y="329638"/>
                </a:cubicBezTo>
                <a:cubicBezTo>
                  <a:pt x="286832" y="331937"/>
                  <a:pt x="285299" y="337083"/>
                  <a:pt x="287598" y="341242"/>
                </a:cubicBezTo>
                <a:cubicBezTo>
                  <a:pt x="289898" y="345403"/>
                  <a:pt x="295152" y="346936"/>
                  <a:pt x="299203" y="344636"/>
                </a:cubicBezTo>
                <a:cubicBezTo>
                  <a:pt x="306100" y="340805"/>
                  <a:pt x="313654" y="338615"/>
                  <a:pt x="320880" y="337958"/>
                </a:cubicBezTo>
                <a:lnTo>
                  <a:pt x="320880" y="395325"/>
                </a:lnTo>
                <a:cubicBezTo>
                  <a:pt x="320880" y="395653"/>
                  <a:pt x="320551" y="395981"/>
                  <a:pt x="320223" y="395981"/>
                </a:cubicBezTo>
                <a:lnTo>
                  <a:pt x="34814" y="395981"/>
                </a:lnTo>
                <a:cubicBezTo>
                  <a:pt x="34485" y="395981"/>
                  <a:pt x="34157" y="395763"/>
                  <a:pt x="34157" y="395325"/>
                </a:cubicBezTo>
                <a:lnTo>
                  <a:pt x="34157" y="35033"/>
                </a:lnTo>
                <a:cubicBezTo>
                  <a:pt x="34157" y="34704"/>
                  <a:pt x="34485" y="34376"/>
                  <a:pt x="34814" y="34376"/>
                </a:cubicBezTo>
                <a:lnTo>
                  <a:pt x="320223" y="34376"/>
                </a:lnTo>
                <a:cubicBezTo>
                  <a:pt x="320551" y="34376"/>
                  <a:pt x="320880" y="34595"/>
                  <a:pt x="320880" y="35033"/>
                </a:cubicBezTo>
                <a:lnTo>
                  <a:pt x="320880" y="50031"/>
                </a:lnTo>
                <a:cubicBezTo>
                  <a:pt x="328653" y="48717"/>
                  <a:pt x="336645" y="49046"/>
                  <a:pt x="344308" y="51236"/>
                </a:cubicBezTo>
                <a:cubicBezTo>
                  <a:pt x="348249" y="52440"/>
                  <a:pt x="351862" y="54191"/>
                  <a:pt x="355256" y="56162"/>
                </a:cubicBezTo>
                <a:lnTo>
                  <a:pt x="355256" y="34923"/>
                </a:lnTo>
                <a:cubicBezTo>
                  <a:pt x="355256" y="15655"/>
                  <a:pt x="339600" y="0"/>
                  <a:pt x="320332" y="0"/>
                </a:cubicBezTo>
                <a:lnTo>
                  <a:pt x="34923" y="0"/>
                </a:lnTo>
                <a:cubicBezTo>
                  <a:pt x="15655" y="0"/>
                  <a:pt x="0" y="15655"/>
                  <a:pt x="0" y="34923"/>
                </a:cubicBezTo>
                <a:lnTo>
                  <a:pt x="0" y="395215"/>
                </a:lnTo>
                <a:cubicBezTo>
                  <a:pt x="0" y="414483"/>
                  <a:pt x="15655" y="430139"/>
                  <a:pt x="34923" y="430139"/>
                </a:cubicBezTo>
                <a:lnTo>
                  <a:pt x="320332" y="430139"/>
                </a:lnTo>
                <a:cubicBezTo>
                  <a:pt x="339600" y="430139"/>
                  <a:pt x="355256" y="414483"/>
                  <a:pt x="355256" y="395215"/>
                </a:cubicBezTo>
                <a:lnTo>
                  <a:pt x="355256" y="384268"/>
                </a:lnTo>
                <a:cubicBezTo>
                  <a:pt x="360839" y="380107"/>
                  <a:pt x="365328" y="374305"/>
                  <a:pt x="367408" y="367079"/>
                </a:cubicBezTo>
                <a:cubicBezTo>
                  <a:pt x="371787" y="352628"/>
                  <a:pt x="365766" y="337630"/>
                  <a:pt x="353614" y="329638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b84fe28562_0_570"/>
          <p:cNvSpPr/>
          <p:nvPr/>
        </p:nvSpPr>
        <p:spPr>
          <a:xfrm>
            <a:off x="4569848" y="3883693"/>
            <a:ext cx="484072" cy="328689"/>
          </a:xfrm>
          <a:custGeom>
            <a:avLst/>
            <a:gdLst/>
            <a:ahLst/>
            <a:cxnLst/>
            <a:rect l="l" t="t" r="r" b="b"/>
            <a:pathLst>
              <a:path w="622601" h="498014" extrusionOk="0">
                <a:moveTo>
                  <a:pt x="248077" y="254427"/>
                </a:moveTo>
                <a:cubicBezTo>
                  <a:pt x="254098" y="260557"/>
                  <a:pt x="263951" y="260557"/>
                  <a:pt x="270082" y="254427"/>
                </a:cubicBezTo>
                <a:lnTo>
                  <a:pt x="281030" y="243479"/>
                </a:lnTo>
                <a:cubicBezTo>
                  <a:pt x="287161" y="237348"/>
                  <a:pt x="287161" y="227495"/>
                  <a:pt x="281030" y="221474"/>
                </a:cubicBezTo>
                <a:lnTo>
                  <a:pt x="246325" y="186769"/>
                </a:lnTo>
                <a:lnTo>
                  <a:pt x="281030" y="152065"/>
                </a:lnTo>
                <a:cubicBezTo>
                  <a:pt x="287161" y="146043"/>
                  <a:pt x="287161" y="136190"/>
                  <a:pt x="281030" y="130060"/>
                </a:cubicBezTo>
                <a:lnTo>
                  <a:pt x="270082" y="119002"/>
                </a:lnTo>
                <a:cubicBezTo>
                  <a:pt x="263951" y="112981"/>
                  <a:pt x="254098" y="112981"/>
                  <a:pt x="248077" y="119002"/>
                </a:cubicBezTo>
                <a:lnTo>
                  <a:pt x="191368" y="175712"/>
                </a:lnTo>
                <a:cubicBezTo>
                  <a:pt x="185237" y="181843"/>
                  <a:pt x="185237" y="191696"/>
                  <a:pt x="191368" y="197717"/>
                </a:cubicBezTo>
                <a:lnTo>
                  <a:pt x="248077" y="254427"/>
                </a:lnTo>
                <a:close/>
                <a:moveTo>
                  <a:pt x="341462" y="243479"/>
                </a:moveTo>
                <a:lnTo>
                  <a:pt x="352519" y="254536"/>
                </a:lnTo>
                <a:cubicBezTo>
                  <a:pt x="358540" y="260557"/>
                  <a:pt x="368393" y="260557"/>
                  <a:pt x="374524" y="254536"/>
                </a:cubicBezTo>
                <a:lnTo>
                  <a:pt x="431234" y="197826"/>
                </a:lnTo>
                <a:cubicBezTo>
                  <a:pt x="437255" y="191805"/>
                  <a:pt x="437255" y="181843"/>
                  <a:pt x="431234" y="175821"/>
                </a:cubicBezTo>
                <a:lnTo>
                  <a:pt x="374524" y="119112"/>
                </a:lnTo>
                <a:cubicBezTo>
                  <a:pt x="368393" y="112981"/>
                  <a:pt x="358540" y="112981"/>
                  <a:pt x="352519" y="119112"/>
                </a:cubicBezTo>
                <a:lnTo>
                  <a:pt x="341462" y="130060"/>
                </a:lnTo>
                <a:cubicBezTo>
                  <a:pt x="335440" y="136190"/>
                  <a:pt x="335440" y="146043"/>
                  <a:pt x="341462" y="152065"/>
                </a:cubicBezTo>
                <a:lnTo>
                  <a:pt x="376166" y="186769"/>
                </a:lnTo>
                <a:lnTo>
                  <a:pt x="341462" y="221474"/>
                </a:lnTo>
                <a:cubicBezTo>
                  <a:pt x="335331" y="227495"/>
                  <a:pt x="335331" y="237348"/>
                  <a:pt x="341462" y="243479"/>
                </a:cubicBezTo>
                <a:moveTo>
                  <a:pt x="606946" y="404630"/>
                </a:moveTo>
                <a:lnTo>
                  <a:pt x="371130" y="404630"/>
                </a:lnTo>
                <a:cubicBezTo>
                  <a:pt x="370364" y="423898"/>
                  <a:pt x="356789" y="435722"/>
                  <a:pt x="339272" y="435722"/>
                </a:cubicBezTo>
                <a:lnTo>
                  <a:pt x="280154" y="435722"/>
                </a:lnTo>
                <a:cubicBezTo>
                  <a:pt x="261981" y="435722"/>
                  <a:pt x="248077" y="418753"/>
                  <a:pt x="248296" y="404630"/>
                </a:cubicBezTo>
                <a:lnTo>
                  <a:pt x="15546" y="404630"/>
                </a:lnTo>
                <a:cubicBezTo>
                  <a:pt x="7007" y="404630"/>
                  <a:pt x="0" y="411637"/>
                  <a:pt x="0" y="420176"/>
                </a:cubicBezTo>
                <a:lnTo>
                  <a:pt x="0" y="435722"/>
                </a:lnTo>
                <a:cubicBezTo>
                  <a:pt x="0" y="469989"/>
                  <a:pt x="28027" y="498015"/>
                  <a:pt x="62293" y="498015"/>
                </a:cubicBezTo>
                <a:lnTo>
                  <a:pt x="560308" y="498015"/>
                </a:lnTo>
                <a:cubicBezTo>
                  <a:pt x="594575" y="498015"/>
                  <a:pt x="622601" y="469989"/>
                  <a:pt x="622601" y="435722"/>
                </a:cubicBezTo>
                <a:lnTo>
                  <a:pt x="622601" y="420176"/>
                </a:lnTo>
                <a:cubicBezTo>
                  <a:pt x="622492" y="411637"/>
                  <a:pt x="615485" y="404630"/>
                  <a:pt x="606946" y="404630"/>
                </a:cubicBezTo>
                <a:moveTo>
                  <a:pt x="560308" y="46638"/>
                </a:moveTo>
                <a:cubicBezTo>
                  <a:pt x="560308" y="20910"/>
                  <a:pt x="539288" y="0"/>
                  <a:pt x="513561" y="0"/>
                </a:cubicBezTo>
                <a:lnTo>
                  <a:pt x="108931" y="0"/>
                </a:lnTo>
                <a:cubicBezTo>
                  <a:pt x="83203" y="0"/>
                  <a:pt x="62184" y="21020"/>
                  <a:pt x="62184" y="46638"/>
                </a:cubicBezTo>
                <a:lnTo>
                  <a:pt x="62184" y="373429"/>
                </a:lnTo>
                <a:lnTo>
                  <a:pt x="560199" y="373429"/>
                </a:lnTo>
                <a:lnTo>
                  <a:pt x="560199" y="46638"/>
                </a:lnTo>
                <a:close/>
                <a:moveTo>
                  <a:pt x="498015" y="311246"/>
                </a:moveTo>
                <a:lnTo>
                  <a:pt x="124477" y="311246"/>
                </a:lnTo>
                <a:lnTo>
                  <a:pt x="124477" y="62293"/>
                </a:lnTo>
                <a:lnTo>
                  <a:pt x="498015" y="62293"/>
                </a:lnTo>
                <a:lnTo>
                  <a:pt x="498015" y="311246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84fe28562_0_5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4| Mapa de ferramentas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/>
        </p:nvSpPr>
        <p:spPr>
          <a:xfrm>
            <a:off x="2234838" y="21854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Apresentação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1368841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5846463" y="2274200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4980466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2234825" y="3270413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O Curso  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1368828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5846450" y="3359213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Mapa de ferramentas 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4980453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solidFill>
                  <a:srgbClr val="EC183F"/>
                </a:solidFill>
              </a:rPr>
              <a:t>Tema</a:t>
            </a:r>
            <a:r>
              <a:rPr lang="es-AR"/>
              <a:t>s</a:t>
            </a:r>
            <a:endParaRPr>
              <a:solidFill>
                <a:srgbClr val="EC183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84fe28562_0_556"/>
          <p:cNvSpPr txBox="1"/>
          <p:nvPr/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AR"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Ferramentas</a:t>
            </a:r>
            <a:endParaRPr sz="25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gb84fe28562_0_556"/>
          <p:cNvGrpSpPr/>
          <p:nvPr/>
        </p:nvGrpSpPr>
        <p:grpSpPr>
          <a:xfrm>
            <a:off x="1594529" y="1843010"/>
            <a:ext cx="1106286" cy="1000824"/>
            <a:chOff x="1603979" y="1755575"/>
            <a:chExt cx="1153824" cy="1061094"/>
          </a:xfrm>
        </p:grpSpPr>
        <p:sp>
          <p:nvSpPr>
            <p:cNvPr id="408" name="Google Shape;408;gb84fe28562_0_556"/>
            <p:cNvSpPr/>
            <p:nvPr/>
          </p:nvSpPr>
          <p:spPr>
            <a:xfrm>
              <a:off x="1710323" y="1821869"/>
              <a:ext cx="994800" cy="994800"/>
            </a:xfrm>
            <a:prstGeom prst="ellipse">
              <a:avLst/>
            </a:prstGeom>
            <a:solidFill>
              <a:srgbClr val="434343"/>
            </a:solidFill>
            <a:ln w="38100" cap="flat" cmpd="sng">
              <a:solidFill>
                <a:srgbClr val="CB1E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" name="Google Shape;409;gb84fe28562_0_5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03979" y="1755575"/>
              <a:ext cx="1153824" cy="103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Google Shape;410;gb84fe28562_0_556"/>
          <p:cNvGrpSpPr/>
          <p:nvPr/>
        </p:nvGrpSpPr>
        <p:grpSpPr>
          <a:xfrm>
            <a:off x="4026256" y="1843013"/>
            <a:ext cx="953814" cy="938295"/>
            <a:chOff x="3956523" y="1888169"/>
            <a:chExt cx="994800" cy="994800"/>
          </a:xfrm>
        </p:grpSpPr>
        <p:sp>
          <p:nvSpPr>
            <p:cNvPr id="411" name="Google Shape;411;gb84fe28562_0_556"/>
            <p:cNvSpPr/>
            <p:nvPr/>
          </p:nvSpPr>
          <p:spPr>
            <a:xfrm>
              <a:off x="3956523" y="1888169"/>
              <a:ext cx="994800" cy="994800"/>
            </a:xfrm>
            <a:prstGeom prst="ellipse">
              <a:avLst/>
            </a:prstGeom>
            <a:solidFill>
              <a:srgbClr val="434343"/>
            </a:solidFill>
            <a:ln w="38100" cap="flat" cmpd="sng">
              <a:solidFill>
                <a:srgbClr val="CB1E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2" name="Google Shape;412;gb84fe28562_0_5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34875" y="2311150"/>
              <a:ext cx="838100" cy="1884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gb84fe28562_0_556"/>
          <p:cNvSpPr/>
          <p:nvPr/>
        </p:nvSpPr>
        <p:spPr>
          <a:xfrm>
            <a:off x="6381161" y="1842975"/>
            <a:ext cx="953700" cy="938400"/>
          </a:xfrm>
          <a:prstGeom prst="ellipse">
            <a:avLst/>
          </a:prstGeom>
          <a:solidFill>
            <a:srgbClr val="434343"/>
          </a:solidFill>
          <a:ln w="3810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b84fe28562_0_5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5793" y="1985266"/>
            <a:ext cx="664454" cy="65369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b84fe28562_0_556"/>
          <p:cNvSpPr txBox="1"/>
          <p:nvPr/>
        </p:nvSpPr>
        <p:spPr>
          <a:xfrm>
            <a:off x="1311786" y="2901860"/>
            <a:ext cx="1867119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PLAYGROUND</a:t>
            </a:r>
            <a:endParaRPr sz="18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b84fe28562_0_556"/>
          <p:cNvSpPr txBox="1"/>
          <p:nvPr/>
        </p:nvSpPr>
        <p:spPr>
          <a:xfrm>
            <a:off x="3690529" y="2901860"/>
            <a:ext cx="1770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ZOOM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b84fe28562_0_556"/>
          <p:cNvSpPr txBox="1"/>
          <p:nvPr/>
        </p:nvSpPr>
        <p:spPr>
          <a:xfrm>
            <a:off x="5972752" y="2901860"/>
            <a:ext cx="1770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DISCORD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b84fe28562_0_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425" y="918225"/>
            <a:ext cx="6677975" cy="37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"/>
          <p:cNvSpPr txBox="1">
            <a:spLocks noGrp="1"/>
          </p:cNvSpPr>
          <p:nvPr>
            <p:ph type="subTitle" idx="2"/>
          </p:nvPr>
        </p:nvSpPr>
        <p:spPr>
          <a:xfrm>
            <a:off x="1374100" y="2314675"/>
            <a:ext cx="5885700" cy="15534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A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Organize o seu tempo!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A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Sua participação ativa!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A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Prática! Apenas a teoria não é suficiente.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0"/>
          <p:cNvSpPr txBox="1">
            <a:spLocks noGrp="1"/>
          </p:cNvSpPr>
          <p:nvPr>
            <p:ph type="subTitle" idx="1"/>
          </p:nvPr>
        </p:nvSpPr>
        <p:spPr>
          <a:xfrm>
            <a:off x="1330225" y="1744275"/>
            <a:ext cx="615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29031"/>
              <a:buNone/>
            </a:pPr>
            <a:r>
              <a:rPr lang="es-AR"/>
              <a:t>O que precisamos de você?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1| Apresentação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/>
        </p:nvSpPr>
        <p:spPr>
          <a:xfrm>
            <a:off x="4346875" y="1226575"/>
            <a:ext cx="43500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s-AR" sz="4300" b="1" i="0" u="none" strike="noStrike" cap="none" dirty="0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Rodrigo Sarri</a:t>
            </a:r>
            <a:endParaRPr sz="4300" b="1" i="0" u="none" strike="noStrike" cap="none" dirty="0">
              <a:solidFill>
                <a:srgbClr val="CB1E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4346875" y="198132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PROFESSOR GENERALISTA</a:t>
            </a:r>
            <a:endParaRPr sz="16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4346875" y="2661974"/>
            <a:ext cx="4224752" cy="173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2000" dirty="0"/>
              <a:t>Mercadólogo, analista de sistemas, cientista de dados, blogueiro (quando tenho tempo), aprendiz de 3D, gamer e apaixonado por tudo isso.</a:t>
            </a:r>
            <a:endParaRPr sz="1500" b="1" i="0" u="none" strike="noStrike" cap="none" dirty="0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 descr="Homem com fone de ouvido&#10;&#10;Descrição gerada automaticamente">
            <a:extLst>
              <a:ext uri="{FF2B5EF4-FFF2-40B4-BE49-F238E27FC236}">
                <a16:creationId xmlns:a16="http://schemas.microsoft.com/office/drawing/2014/main" id="{2DEA9733-DDF9-47AE-8C4E-B1177A98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8" y="1142736"/>
            <a:ext cx="3038475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84fe28562_0_26"/>
          <p:cNvSpPr txBox="1"/>
          <p:nvPr/>
        </p:nvSpPr>
        <p:spPr>
          <a:xfrm>
            <a:off x="4346875" y="1226575"/>
            <a:ext cx="4650542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s-AR" sz="4300" b="1" i="0" u="none" strike="noStrike" cap="none" dirty="0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Isabella </a:t>
            </a:r>
            <a:r>
              <a:rPr lang="es-AR" sz="4300" b="1" i="0" u="none" strike="noStrike" cap="none" dirty="0" err="1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Lopes</a:t>
            </a:r>
            <a:endParaRPr sz="4300" b="1" i="0" u="none" strike="noStrike" cap="none" dirty="0">
              <a:solidFill>
                <a:srgbClr val="CB1E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b84fe28562_0_26"/>
          <p:cNvSpPr txBox="1"/>
          <p:nvPr/>
        </p:nvSpPr>
        <p:spPr>
          <a:xfrm>
            <a:off x="4346875" y="198132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TUTORA DA SALA</a:t>
            </a:r>
            <a:endParaRPr sz="16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b84fe28562_0_26"/>
          <p:cNvSpPr txBox="1"/>
          <p:nvPr/>
        </p:nvSpPr>
        <p:spPr>
          <a:xfrm>
            <a:off x="4346875" y="220992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 dirty="0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APELIDO: Isa</a:t>
            </a:r>
            <a:endParaRPr sz="1600" b="1" i="0" u="none" strike="noStrike" cap="none" dirty="0">
              <a:solidFill>
                <a:srgbClr val="CB1E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b84fe28562_0_26"/>
          <p:cNvSpPr txBox="1"/>
          <p:nvPr/>
        </p:nvSpPr>
        <p:spPr>
          <a:xfrm>
            <a:off x="4346874" y="2661975"/>
            <a:ext cx="4650541" cy="181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Graduação em Direito e Pós-Graduação em Direito Penal e Processo Penal.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Sócia-Advogada no Escritório de Advocacia Oliveira, Leão &amp; Lopes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Professora universitário no Centro Universitário </a:t>
            </a:r>
            <a:r>
              <a:rPr lang="pt-BR" sz="1500" b="1" i="0" u="none" strike="noStrike" cap="none" dirty="0" err="1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UniFG</a:t>
            </a:r>
            <a:endParaRPr lang="pt-BR" sz="1500" b="1" i="0" u="none" strike="noStrike" cap="none" dirty="0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Amante de futebol, cinema, praia e viagem</a:t>
            </a:r>
            <a:endParaRPr sz="1500" b="1" i="0" u="none" strike="noStrike" cap="none" dirty="0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 descr="Mulher com cabelo escuro em fundo branco&#10;&#10;Descrição gerada automaticamente">
            <a:extLst>
              <a:ext uri="{FF2B5EF4-FFF2-40B4-BE49-F238E27FC236}">
                <a16:creationId xmlns:a16="http://schemas.microsoft.com/office/drawing/2014/main" id="{14C44D06-37CF-4AEE-9FB7-4179A3E87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19" y="1142737"/>
            <a:ext cx="3038475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84fe28562_0_261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A Equipe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b84fe28562_0_261"/>
          <p:cNvSpPr txBox="1"/>
          <p:nvPr/>
        </p:nvSpPr>
        <p:spPr>
          <a:xfrm>
            <a:off x="631175" y="1446050"/>
            <a:ext cx="75531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25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(Professor + Tutor + Assistente Técnico)  + </a:t>
            </a:r>
            <a:r>
              <a:rPr lang="es-AR"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Estudantes</a:t>
            </a:r>
            <a:endParaRPr sz="25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2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 objetivo comum é a construção do conhecimento.</a:t>
            </a:r>
            <a:endParaRPr sz="27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b84fe28562_0_261"/>
          <p:cNvSpPr/>
          <p:nvPr/>
        </p:nvSpPr>
        <p:spPr>
          <a:xfrm rot="5400000">
            <a:off x="3135000" y="-226975"/>
            <a:ext cx="495900" cy="4710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73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b84fe28562_0_261"/>
          <p:cNvSpPr txBox="1"/>
          <p:nvPr/>
        </p:nvSpPr>
        <p:spPr>
          <a:xfrm>
            <a:off x="2142500" y="2369550"/>
            <a:ext cx="2671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AR" sz="2500" b="1" i="0" u="none" strike="noStrike" cap="none">
                <a:solidFill>
                  <a:srgbClr val="673AB7"/>
                </a:solidFill>
                <a:latin typeface="Arial"/>
                <a:ea typeface="Arial"/>
                <a:cs typeface="Arial"/>
                <a:sym typeface="Arial"/>
              </a:rPr>
              <a:t>Trio Pedagógico</a:t>
            </a:r>
            <a:endParaRPr sz="2500" b="1" i="0" u="none" strike="noStrike" cap="none">
              <a:solidFill>
                <a:srgbClr val="673A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84fe28562_0_0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2| Metodologia Cooperativa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84fe28562_0_470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Habilidades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b84fe28562_0_470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b84fe28562_0_470"/>
          <p:cNvSpPr txBox="1"/>
          <p:nvPr/>
        </p:nvSpPr>
        <p:spPr>
          <a:xfrm>
            <a:off x="3149625" y="1921051"/>
            <a:ext cx="44019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Trata-se de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com os outros. Para isto, os estudantes devem trabalhar em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grupo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colaborar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cooperar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. Cada estudante traz uma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perspectiva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única ao projeto.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b84fe28562_0_470" descr="trabajo en equipo" title="trabajo en equip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31" y="2252050"/>
            <a:ext cx="649844" cy="6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b84fe28562_0_4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0075" y="2246825"/>
            <a:ext cx="649850" cy="6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b84fe28562_0_470"/>
          <p:cNvSpPr txBox="1"/>
          <p:nvPr/>
        </p:nvSpPr>
        <p:spPr>
          <a:xfrm>
            <a:off x="1077275" y="3697450"/>
            <a:ext cx="1843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Liderança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gb84fe28562_0_470"/>
          <p:cNvGrpSpPr/>
          <p:nvPr/>
        </p:nvGrpSpPr>
        <p:grpSpPr>
          <a:xfrm>
            <a:off x="707386" y="3718609"/>
            <a:ext cx="362314" cy="390416"/>
            <a:chOff x="1824347" y="2448457"/>
            <a:chExt cx="706403" cy="706892"/>
          </a:xfrm>
        </p:grpSpPr>
        <p:sp>
          <p:nvSpPr>
            <p:cNvPr id="229" name="Google Shape;229;gb84fe28562_0_470"/>
            <p:cNvSpPr/>
            <p:nvPr/>
          </p:nvSpPr>
          <p:spPr>
            <a:xfrm>
              <a:off x="1824347" y="2448457"/>
              <a:ext cx="706403" cy="706892"/>
            </a:xfrm>
            <a:custGeom>
              <a:avLst/>
              <a:gdLst/>
              <a:ahLst/>
              <a:cxnLst/>
              <a:rect l="l" t="t" r="r" b="b"/>
              <a:pathLst>
                <a:path w="62115" h="62158" extrusionOk="0">
                  <a:moveTo>
                    <a:pt x="48561" y="23402"/>
                  </a:moveTo>
                  <a:lnTo>
                    <a:pt x="48087" y="24022"/>
                  </a:lnTo>
                  <a:lnTo>
                    <a:pt x="48525" y="23487"/>
                  </a:lnTo>
                  <a:lnTo>
                    <a:pt x="48561" y="23402"/>
                  </a:lnTo>
                  <a:close/>
                  <a:moveTo>
                    <a:pt x="7593" y="0"/>
                  </a:moveTo>
                  <a:lnTo>
                    <a:pt x="6349" y="86"/>
                  </a:lnTo>
                  <a:lnTo>
                    <a:pt x="4075" y="729"/>
                  </a:lnTo>
                  <a:lnTo>
                    <a:pt x="2231" y="1973"/>
                  </a:lnTo>
                  <a:lnTo>
                    <a:pt x="901" y="3732"/>
                  </a:lnTo>
                  <a:lnTo>
                    <a:pt x="472" y="4804"/>
                  </a:lnTo>
                  <a:lnTo>
                    <a:pt x="300" y="5448"/>
                  </a:lnTo>
                  <a:lnTo>
                    <a:pt x="43" y="6778"/>
                  </a:lnTo>
                  <a:lnTo>
                    <a:pt x="43" y="7421"/>
                  </a:lnTo>
                  <a:lnTo>
                    <a:pt x="0" y="31014"/>
                  </a:lnTo>
                  <a:lnTo>
                    <a:pt x="43" y="54650"/>
                  </a:lnTo>
                  <a:lnTo>
                    <a:pt x="43" y="55337"/>
                  </a:lnTo>
                  <a:lnTo>
                    <a:pt x="257" y="56624"/>
                  </a:lnTo>
                  <a:lnTo>
                    <a:pt x="644" y="57782"/>
                  </a:lnTo>
                  <a:lnTo>
                    <a:pt x="1201" y="58854"/>
                  </a:lnTo>
                  <a:lnTo>
                    <a:pt x="1930" y="59798"/>
                  </a:lnTo>
                  <a:lnTo>
                    <a:pt x="2831" y="60613"/>
                  </a:lnTo>
                  <a:lnTo>
                    <a:pt x="3904" y="61256"/>
                  </a:lnTo>
                  <a:lnTo>
                    <a:pt x="5062" y="61728"/>
                  </a:lnTo>
                  <a:lnTo>
                    <a:pt x="5705" y="61900"/>
                  </a:lnTo>
                  <a:lnTo>
                    <a:pt x="6306" y="62029"/>
                  </a:lnTo>
                  <a:lnTo>
                    <a:pt x="6864" y="62157"/>
                  </a:lnTo>
                  <a:lnTo>
                    <a:pt x="55208" y="62157"/>
                  </a:lnTo>
                  <a:lnTo>
                    <a:pt x="55894" y="61986"/>
                  </a:lnTo>
                  <a:lnTo>
                    <a:pt x="56581" y="61857"/>
                  </a:lnTo>
                  <a:lnTo>
                    <a:pt x="57696" y="61514"/>
                  </a:lnTo>
                  <a:lnTo>
                    <a:pt x="59540" y="60398"/>
                  </a:lnTo>
                  <a:lnTo>
                    <a:pt x="60913" y="58811"/>
                  </a:lnTo>
                  <a:lnTo>
                    <a:pt x="61771" y="56838"/>
                  </a:lnTo>
                  <a:lnTo>
                    <a:pt x="61985" y="55723"/>
                  </a:lnTo>
                  <a:lnTo>
                    <a:pt x="62028" y="55465"/>
                  </a:lnTo>
                  <a:lnTo>
                    <a:pt x="62114" y="55208"/>
                  </a:lnTo>
                  <a:lnTo>
                    <a:pt x="62114" y="6864"/>
                  </a:lnTo>
                  <a:lnTo>
                    <a:pt x="48525" y="23487"/>
                  </a:lnTo>
                  <a:lnTo>
                    <a:pt x="48516" y="23507"/>
                  </a:lnTo>
                  <a:lnTo>
                    <a:pt x="48087" y="24022"/>
                  </a:lnTo>
                  <a:lnTo>
                    <a:pt x="48087" y="24022"/>
                  </a:lnTo>
                  <a:lnTo>
                    <a:pt x="30071" y="42039"/>
                  </a:lnTo>
                  <a:lnTo>
                    <a:pt x="29856" y="42339"/>
                  </a:lnTo>
                  <a:lnTo>
                    <a:pt x="29599" y="42596"/>
                  </a:lnTo>
                  <a:lnTo>
                    <a:pt x="29041" y="43197"/>
                  </a:lnTo>
                  <a:lnTo>
                    <a:pt x="28569" y="43583"/>
                  </a:lnTo>
                  <a:lnTo>
                    <a:pt x="27411" y="44055"/>
                  </a:lnTo>
                  <a:lnTo>
                    <a:pt x="26210" y="44055"/>
                  </a:lnTo>
                  <a:lnTo>
                    <a:pt x="25052" y="43583"/>
                  </a:lnTo>
                  <a:lnTo>
                    <a:pt x="24580" y="43197"/>
                  </a:lnTo>
                  <a:lnTo>
                    <a:pt x="14070" y="32644"/>
                  </a:lnTo>
                  <a:lnTo>
                    <a:pt x="13641" y="32173"/>
                  </a:lnTo>
                  <a:lnTo>
                    <a:pt x="13169" y="31014"/>
                  </a:lnTo>
                  <a:lnTo>
                    <a:pt x="13169" y="29813"/>
                  </a:lnTo>
                  <a:lnTo>
                    <a:pt x="13641" y="28655"/>
                  </a:lnTo>
                  <a:lnTo>
                    <a:pt x="14070" y="28183"/>
                  </a:lnTo>
                  <a:lnTo>
                    <a:pt x="14628" y="27625"/>
                  </a:lnTo>
                  <a:lnTo>
                    <a:pt x="15100" y="27197"/>
                  </a:lnTo>
                  <a:lnTo>
                    <a:pt x="16258" y="26725"/>
                  </a:lnTo>
                  <a:lnTo>
                    <a:pt x="17459" y="26725"/>
                  </a:lnTo>
                  <a:lnTo>
                    <a:pt x="18617" y="27197"/>
                  </a:lnTo>
                  <a:lnTo>
                    <a:pt x="19089" y="27625"/>
                  </a:lnTo>
                  <a:lnTo>
                    <a:pt x="26767" y="35304"/>
                  </a:lnTo>
                  <a:lnTo>
                    <a:pt x="43068" y="18960"/>
                  </a:lnTo>
                  <a:lnTo>
                    <a:pt x="43540" y="18574"/>
                  </a:lnTo>
                  <a:lnTo>
                    <a:pt x="44698" y="18102"/>
                  </a:lnTo>
                  <a:lnTo>
                    <a:pt x="45899" y="18102"/>
                  </a:lnTo>
                  <a:lnTo>
                    <a:pt x="47058" y="18574"/>
                  </a:lnTo>
                  <a:lnTo>
                    <a:pt x="47529" y="18960"/>
                  </a:lnTo>
                  <a:lnTo>
                    <a:pt x="48087" y="19561"/>
                  </a:lnTo>
                  <a:lnTo>
                    <a:pt x="48516" y="20033"/>
                  </a:lnTo>
                  <a:lnTo>
                    <a:pt x="48988" y="21148"/>
                  </a:lnTo>
                  <a:lnTo>
                    <a:pt x="48988" y="22392"/>
                  </a:lnTo>
                  <a:lnTo>
                    <a:pt x="48561" y="23402"/>
                  </a:lnTo>
                  <a:lnTo>
                    <a:pt x="61943" y="5877"/>
                  </a:lnTo>
                  <a:lnTo>
                    <a:pt x="61642" y="4762"/>
                  </a:lnTo>
                  <a:lnTo>
                    <a:pt x="60570" y="2745"/>
                  </a:lnTo>
                  <a:lnTo>
                    <a:pt x="58897" y="1244"/>
                  </a:lnTo>
                  <a:lnTo>
                    <a:pt x="56838" y="300"/>
                  </a:lnTo>
                  <a:lnTo>
                    <a:pt x="55680" y="129"/>
                  </a:lnTo>
                  <a:lnTo>
                    <a:pt x="54564" y="43"/>
                  </a:lnTo>
                  <a:lnTo>
                    <a:pt x="53492" y="43"/>
                  </a:lnTo>
                  <a:lnTo>
                    <a:pt x="30542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b84fe28562_0_470"/>
            <p:cNvSpPr/>
            <p:nvPr/>
          </p:nvSpPr>
          <p:spPr>
            <a:xfrm>
              <a:off x="2404310" y="2487425"/>
              <a:ext cx="126300" cy="369300"/>
            </a:xfrm>
            <a:prstGeom prst="roundRect">
              <a:avLst>
                <a:gd name="adj" fmla="val 16667"/>
              </a:avLst>
            </a:pr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gb84fe28562_0_470"/>
          <p:cNvSpPr txBox="1"/>
          <p:nvPr/>
        </p:nvSpPr>
        <p:spPr>
          <a:xfrm>
            <a:off x="2820675" y="3718600"/>
            <a:ext cx="1843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Autonomia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b84fe28562_0_470"/>
          <p:cNvSpPr txBox="1"/>
          <p:nvPr/>
        </p:nvSpPr>
        <p:spPr>
          <a:xfrm>
            <a:off x="4564075" y="3729163"/>
            <a:ext cx="1843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Responsabilidade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b84fe28562_0_470"/>
          <p:cNvSpPr txBox="1"/>
          <p:nvPr/>
        </p:nvSpPr>
        <p:spPr>
          <a:xfrm>
            <a:off x="6870925" y="3729150"/>
            <a:ext cx="1843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Compromisso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gb84fe28562_0_470"/>
          <p:cNvGrpSpPr/>
          <p:nvPr/>
        </p:nvGrpSpPr>
        <p:grpSpPr>
          <a:xfrm>
            <a:off x="2450786" y="3739759"/>
            <a:ext cx="362314" cy="390416"/>
            <a:chOff x="1824347" y="2448457"/>
            <a:chExt cx="706403" cy="706892"/>
          </a:xfrm>
        </p:grpSpPr>
        <p:sp>
          <p:nvSpPr>
            <p:cNvPr id="235" name="Google Shape;235;gb84fe28562_0_470"/>
            <p:cNvSpPr/>
            <p:nvPr/>
          </p:nvSpPr>
          <p:spPr>
            <a:xfrm>
              <a:off x="1824347" y="2448457"/>
              <a:ext cx="706403" cy="706892"/>
            </a:xfrm>
            <a:custGeom>
              <a:avLst/>
              <a:gdLst/>
              <a:ahLst/>
              <a:cxnLst/>
              <a:rect l="l" t="t" r="r" b="b"/>
              <a:pathLst>
                <a:path w="62115" h="62158" extrusionOk="0">
                  <a:moveTo>
                    <a:pt x="48561" y="23402"/>
                  </a:moveTo>
                  <a:lnTo>
                    <a:pt x="48087" y="24022"/>
                  </a:lnTo>
                  <a:lnTo>
                    <a:pt x="48525" y="23487"/>
                  </a:lnTo>
                  <a:lnTo>
                    <a:pt x="48561" y="23402"/>
                  </a:lnTo>
                  <a:close/>
                  <a:moveTo>
                    <a:pt x="7593" y="0"/>
                  </a:moveTo>
                  <a:lnTo>
                    <a:pt x="6349" y="86"/>
                  </a:lnTo>
                  <a:lnTo>
                    <a:pt x="4075" y="729"/>
                  </a:lnTo>
                  <a:lnTo>
                    <a:pt x="2231" y="1973"/>
                  </a:lnTo>
                  <a:lnTo>
                    <a:pt x="901" y="3732"/>
                  </a:lnTo>
                  <a:lnTo>
                    <a:pt x="472" y="4804"/>
                  </a:lnTo>
                  <a:lnTo>
                    <a:pt x="300" y="5448"/>
                  </a:lnTo>
                  <a:lnTo>
                    <a:pt x="43" y="6778"/>
                  </a:lnTo>
                  <a:lnTo>
                    <a:pt x="43" y="7421"/>
                  </a:lnTo>
                  <a:lnTo>
                    <a:pt x="0" y="31014"/>
                  </a:lnTo>
                  <a:lnTo>
                    <a:pt x="43" y="54650"/>
                  </a:lnTo>
                  <a:lnTo>
                    <a:pt x="43" y="55337"/>
                  </a:lnTo>
                  <a:lnTo>
                    <a:pt x="257" y="56624"/>
                  </a:lnTo>
                  <a:lnTo>
                    <a:pt x="644" y="57782"/>
                  </a:lnTo>
                  <a:lnTo>
                    <a:pt x="1201" y="58854"/>
                  </a:lnTo>
                  <a:lnTo>
                    <a:pt x="1930" y="59798"/>
                  </a:lnTo>
                  <a:lnTo>
                    <a:pt x="2831" y="60613"/>
                  </a:lnTo>
                  <a:lnTo>
                    <a:pt x="3904" y="61256"/>
                  </a:lnTo>
                  <a:lnTo>
                    <a:pt x="5062" y="61728"/>
                  </a:lnTo>
                  <a:lnTo>
                    <a:pt x="5705" y="61900"/>
                  </a:lnTo>
                  <a:lnTo>
                    <a:pt x="6306" y="62029"/>
                  </a:lnTo>
                  <a:lnTo>
                    <a:pt x="6864" y="62157"/>
                  </a:lnTo>
                  <a:lnTo>
                    <a:pt x="55208" y="62157"/>
                  </a:lnTo>
                  <a:lnTo>
                    <a:pt x="55894" y="61986"/>
                  </a:lnTo>
                  <a:lnTo>
                    <a:pt x="56581" y="61857"/>
                  </a:lnTo>
                  <a:lnTo>
                    <a:pt x="57696" y="61514"/>
                  </a:lnTo>
                  <a:lnTo>
                    <a:pt x="59540" y="60398"/>
                  </a:lnTo>
                  <a:lnTo>
                    <a:pt x="60913" y="58811"/>
                  </a:lnTo>
                  <a:lnTo>
                    <a:pt x="61771" y="56838"/>
                  </a:lnTo>
                  <a:lnTo>
                    <a:pt x="61985" y="55723"/>
                  </a:lnTo>
                  <a:lnTo>
                    <a:pt x="62028" y="55465"/>
                  </a:lnTo>
                  <a:lnTo>
                    <a:pt x="62114" y="55208"/>
                  </a:lnTo>
                  <a:lnTo>
                    <a:pt x="62114" y="6864"/>
                  </a:lnTo>
                  <a:lnTo>
                    <a:pt x="48525" y="23487"/>
                  </a:lnTo>
                  <a:lnTo>
                    <a:pt x="48516" y="23507"/>
                  </a:lnTo>
                  <a:lnTo>
                    <a:pt x="48087" y="24022"/>
                  </a:lnTo>
                  <a:lnTo>
                    <a:pt x="48087" y="24022"/>
                  </a:lnTo>
                  <a:lnTo>
                    <a:pt x="30071" y="42039"/>
                  </a:lnTo>
                  <a:lnTo>
                    <a:pt x="29856" y="42339"/>
                  </a:lnTo>
                  <a:lnTo>
                    <a:pt x="29599" y="42596"/>
                  </a:lnTo>
                  <a:lnTo>
                    <a:pt x="29041" y="43197"/>
                  </a:lnTo>
                  <a:lnTo>
                    <a:pt x="28569" y="43583"/>
                  </a:lnTo>
                  <a:lnTo>
                    <a:pt x="27411" y="44055"/>
                  </a:lnTo>
                  <a:lnTo>
                    <a:pt x="26210" y="44055"/>
                  </a:lnTo>
                  <a:lnTo>
                    <a:pt x="25052" y="43583"/>
                  </a:lnTo>
                  <a:lnTo>
                    <a:pt x="24580" y="43197"/>
                  </a:lnTo>
                  <a:lnTo>
                    <a:pt x="14070" y="32644"/>
                  </a:lnTo>
                  <a:lnTo>
                    <a:pt x="13641" y="32173"/>
                  </a:lnTo>
                  <a:lnTo>
                    <a:pt x="13169" y="31014"/>
                  </a:lnTo>
                  <a:lnTo>
                    <a:pt x="13169" y="29813"/>
                  </a:lnTo>
                  <a:lnTo>
                    <a:pt x="13641" y="28655"/>
                  </a:lnTo>
                  <a:lnTo>
                    <a:pt x="14070" y="28183"/>
                  </a:lnTo>
                  <a:lnTo>
                    <a:pt x="14628" y="27625"/>
                  </a:lnTo>
                  <a:lnTo>
                    <a:pt x="15100" y="27197"/>
                  </a:lnTo>
                  <a:lnTo>
                    <a:pt x="16258" y="26725"/>
                  </a:lnTo>
                  <a:lnTo>
                    <a:pt x="17459" y="26725"/>
                  </a:lnTo>
                  <a:lnTo>
                    <a:pt x="18617" y="27197"/>
                  </a:lnTo>
                  <a:lnTo>
                    <a:pt x="19089" y="27625"/>
                  </a:lnTo>
                  <a:lnTo>
                    <a:pt x="26767" y="35304"/>
                  </a:lnTo>
                  <a:lnTo>
                    <a:pt x="43068" y="18960"/>
                  </a:lnTo>
                  <a:lnTo>
                    <a:pt x="43540" y="18574"/>
                  </a:lnTo>
                  <a:lnTo>
                    <a:pt x="44698" y="18102"/>
                  </a:lnTo>
                  <a:lnTo>
                    <a:pt x="45899" y="18102"/>
                  </a:lnTo>
                  <a:lnTo>
                    <a:pt x="47058" y="18574"/>
                  </a:lnTo>
                  <a:lnTo>
                    <a:pt x="47529" y="18960"/>
                  </a:lnTo>
                  <a:lnTo>
                    <a:pt x="48087" y="19561"/>
                  </a:lnTo>
                  <a:lnTo>
                    <a:pt x="48516" y="20033"/>
                  </a:lnTo>
                  <a:lnTo>
                    <a:pt x="48988" y="21148"/>
                  </a:lnTo>
                  <a:lnTo>
                    <a:pt x="48988" y="22392"/>
                  </a:lnTo>
                  <a:lnTo>
                    <a:pt x="48561" y="23402"/>
                  </a:lnTo>
                  <a:lnTo>
                    <a:pt x="61943" y="5877"/>
                  </a:lnTo>
                  <a:lnTo>
                    <a:pt x="61642" y="4762"/>
                  </a:lnTo>
                  <a:lnTo>
                    <a:pt x="60570" y="2745"/>
                  </a:lnTo>
                  <a:lnTo>
                    <a:pt x="58897" y="1244"/>
                  </a:lnTo>
                  <a:lnTo>
                    <a:pt x="56838" y="300"/>
                  </a:lnTo>
                  <a:lnTo>
                    <a:pt x="55680" y="129"/>
                  </a:lnTo>
                  <a:lnTo>
                    <a:pt x="54564" y="43"/>
                  </a:lnTo>
                  <a:lnTo>
                    <a:pt x="53492" y="43"/>
                  </a:lnTo>
                  <a:lnTo>
                    <a:pt x="30542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b84fe28562_0_470"/>
            <p:cNvSpPr/>
            <p:nvPr/>
          </p:nvSpPr>
          <p:spPr>
            <a:xfrm>
              <a:off x="2404310" y="2487425"/>
              <a:ext cx="126300" cy="369300"/>
            </a:xfrm>
            <a:prstGeom prst="roundRect">
              <a:avLst>
                <a:gd name="adj" fmla="val 16667"/>
              </a:avLst>
            </a:pr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gb84fe28562_0_470"/>
          <p:cNvGrpSpPr/>
          <p:nvPr/>
        </p:nvGrpSpPr>
        <p:grpSpPr>
          <a:xfrm>
            <a:off x="4194186" y="3750322"/>
            <a:ext cx="362314" cy="390416"/>
            <a:chOff x="1824347" y="2448457"/>
            <a:chExt cx="706403" cy="706892"/>
          </a:xfrm>
        </p:grpSpPr>
        <p:sp>
          <p:nvSpPr>
            <p:cNvPr id="238" name="Google Shape;238;gb84fe28562_0_470"/>
            <p:cNvSpPr/>
            <p:nvPr/>
          </p:nvSpPr>
          <p:spPr>
            <a:xfrm>
              <a:off x="1824347" y="2448457"/>
              <a:ext cx="706403" cy="706892"/>
            </a:xfrm>
            <a:custGeom>
              <a:avLst/>
              <a:gdLst/>
              <a:ahLst/>
              <a:cxnLst/>
              <a:rect l="l" t="t" r="r" b="b"/>
              <a:pathLst>
                <a:path w="62115" h="62158" extrusionOk="0">
                  <a:moveTo>
                    <a:pt x="48561" y="23402"/>
                  </a:moveTo>
                  <a:lnTo>
                    <a:pt x="48087" y="24022"/>
                  </a:lnTo>
                  <a:lnTo>
                    <a:pt x="48525" y="23487"/>
                  </a:lnTo>
                  <a:lnTo>
                    <a:pt x="48561" y="23402"/>
                  </a:lnTo>
                  <a:close/>
                  <a:moveTo>
                    <a:pt x="7593" y="0"/>
                  </a:moveTo>
                  <a:lnTo>
                    <a:pt x="6349" y="86"/>
                  </a:lnTo>
                  <a:lnTo>
                    <a:pt x="4075" y="729"/>
                  </a:lnTo>
                  <a:lnTo>
                    <a:pt x="2231" y="1973"/>
                  </a:lnTo>
                  <a:lnTo>
                    <a:pt x="901" y="3732"/>
                  </a:lnTo>
                  <a:lnTo>
                    <a:pt x="472" y="4804"/>
                  </a:lnTo>
                  <a:lnTo>
                    <a:pt x="300" y="5448"/>
                  </a:lnTo>
                  <a:lnTo>
                    <a:pt x="43" y="6778"/>
                  </a:lnTo>
                  <a:lnTo>
                    <a:pt x="43" y="7421"/>
                  </a:lnTo>
                  <a:lnTo>
                    <a:pt x="0" y="31014"/>
                  </a:lnTo>
                  <a:lnTo>
                    <a:pt x="43" y="54650"/>
                  </a:lnTo>
                  <a:lnTo>
                    <a:pt x="43" y="55337"/>
                  </a:lnTo>
                  <a:lnTo>
                    <a:pt x="257" y="56624"/>
                  </a:lnTo>
                  <a:lnTo>
                    <a:pt x="644" y="57782"/>
                  </a:lnTo>
                  <a:lnTo>
                    <a:pt x="1201" y="58854"/>
                  </a:lnTo>
                  <a:lnTo>
                    <a:pt x="1930" y="59798"/>
                  </a:lnTo>
                  <a:lnTo>
                    <a:pt x="2831" y="60613"/>
                  </a:lnTo>
                  <a:lnTo>
                    <a:pt x="3904" y="61256"/>
                  </a:lnTo>
                  <a:lnTo>
                    <a:pt x="5062" y="61728"/>
                  </a:lnTo>
                  <a:lnTo>
                    <a:pt x="5705" y="61900"/>
                  </a:lnTo>
                  <a:lnTo>
                    <a:pt x="6306" y="62029"/>
                  </a:lnTo>
                  <a:lnTo>
                    <a:pt x="6864" y="62157"/>
                  </a:lnTo>
                  <a:lnTo>
                    <a:pt x="55208" y="62157"/>
                  </a:lnTo>
                  <a:lnTo>
                    <a:pt x="55894" y="61986"/>
                  </a:lnTo>
                  <a:lnTo>
                    <a:pt x="56581" y="61857"/>
                  </a:lnTo>
                  <a:lnTo>
                    <a:pt x="57696" y="61514"/>
                  </a:lnTo>
                  <a:lnTo>
                    <a:pt x="59540" y="60398"/>
                  </a:lnTo>
                  <a:lnTo>
                    <a:pt x="60913" y="58811"/>
                  </a:lnTo>
                  <a:lnTo>
                    <a:pt x="61771" y="56838"/>
                  </a:lnTo>
                  <a:lnTo>
                    <a:pt x="61985" y="55723"/>
                  </a:lnTo>
                  <a:lnTo>
                    <a:pt x="62028" y="55465"/>
                  </a:lnTo>
                  <a:lnTo>
                    <a:pt x="62114" y="55208"/>
                  </a:lnTo>
                  <a:lnTo>
                    <a:pt x="62114" y="6864"/>
                  </a:lnTo>
                  <a:lnTo>
                    <a:pt x="48525" y="23487"/>
                  </a:lnTo>
                  <a:lnTo>
                    <a:pt x="48516" y="23507"/>
                  </a:lnTo>
                  <a:lnTo>
                    <a:pt x="48087" y="24022"/>
                  </a:lnTo>
                  <a:lnTo>
                    <a:pt x="48087" y="24022"/>
                  </a:lnTo>
                  <a:lnTo>
                    <a:pt x="30071" y="42039"/>
                  </a:lnTo>
                  <a:lnTo>
                    <a:pt x="29856" y="42339"/>
                  </a:lnTo>
                  <a:lnTo>
                    <a:pt x="29599" y="42596"/>
                  </a:lnTo>
                  <a:lnTo>
                    <a:pt x="29041" y="43197"/>
                  </a:lnTo>
                  <a:lnTo>
                    <a:pt x="28569" y="43583"/>
                  </a:lnTo>
                  <a:lnTo>
                    <a:pt x="27411" y="44055"/>
                  </a:lnTo>
                  <a:lnTo>
                    <a:pt x="26210" y="44055"/>
                  </a:lnTo>
                  <a:lnTo>
                    <a:pt x="25052" y="43583"/>
                  </a:lnTo>
                  <a:lnTo>
                    <a:pt x="24580" y="43197"/>
                  </a:lnTo>
                  <a:lnTo>
                    <a:pt x="14070" y="32644"/>
                  </a:lnTo>
                  <a:lnTo>
                    <a:pt x="13641" y="32173"/>
                  </a:lnTo>
                  <a:lnTo>
                    <a:pt x="13169" y="31014"/>
                  </a:lnTo>
                  <a:lnTo>
                    <a:pt x="13169" y="29813"/>
                  </a:lnTo>
                  <a:lnTo>
                    <a:pt x="13641" y="28655"/>
                  </a:lnTo>
                  <a:lnTo>
                    <a:pt x="14070" y="28183"/>
                  </a:lnTo>
                  <a:lnTo>
                    <a:pt x="14628" y="27625"/>
                  </a:lnTo>
                  <a:lnTo>
                    <a:pt x="15100" y="27197"/>
                  </a:lnTo>
                  <a:lnTo>
                    <a:pt x="16258" y="26725"/>
                  </a:lnTo>
                  <a:lnTo>
                    <a:pt x="17459" y="26725"/>
                  </a:lnTo>
                  <a:lnTo>
                    <a:pt x="18617" y="27197"/>
                  </a:lnTo>
                  <a:lnTo>
                    <a:pt x="19089" y="27625"/>
                  </a:lnTo>
                  <a:lnTo>
                    <a:pt x="26767" y="35304"/>
                  </a:lnTo>
                  <a:lnTo>
                    <a:pt x="43068" y="18960"/>
                  </a:lnTo>
                  <a:lnTo>
                    <a:pt x="43540" y="18574"/>
                  </a:lnTo>
                  <a:lnTo>
                    <a:pt x="44698" y="18102"/>
                  </a:lnTo>
                  <a:lnTo>
                    <a:pt x="45899" y="18102"/>
                  </a:lnTo>
                  <a:lnTo>
                    <a:pt x="47058" y="18574"/>
                  </a:lnTo>
                  <a:lnTo>
                    <a:pt x="47529" y="18960"/>
                  </a:lnTo>
                  <a:lnTo>
                    <a:pt x="48087" y="19561"/>
                  </a:lnTo>
                  <a:lnTo>
                    <a:pt x="48516" y="20033"/>
                  </a:lnTo>
                  <a:lnTo>
                    <a:pt x="48988" y="21148"/>
                  </a:lnTo>
                  <a:lnTo>
                    <a:pt x="48988" y="22392"/>
                  </a:lnTo>
                  <a:lnTo>
                    <a:pt x="48561" y="23402"/>
                  </a:lnTo>
                  <a:lnTo>
                    <a:pt x="61943" y="5877"/>
                  </a:lnTo>
                  <a:lnTo>
                    <a:pt x="61642" y="4762"/>
                  </a:lnTo>
                  <a:lnTo>
                    <a:pt x="60570" y="2745"/>
                  </a:lnTo>
                  <a:lnTo>
                    <a:pt x="58897" y="1244"/>
                  </a:lnTo>
                  <a:lnTo>
                    <a:pt x="56838" y="300"/>
                  </a:lnTo>
                  <a:lnTo>
                    <a:pt x="55680" y="129"/>
                  </a:lnTo>
                  <a:lnTo>
                    <a:pt x="54564" y="43"/>
                  </a:lnTo>
                  <a:lnTo>
                    <a:pt x="53492" y="43"/>
                  </a:lnTo>
                  <a:lnTo>
                    <a:pt x="30542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b84fe28562_0_470"/>
            <p:cNvSpPr/>
            <p:nvPr/>
          </p:nvSpPr>
          <p:spPr>
            <a:xfrm>
              <a:off x="2404310" y="2487425"/>
              <a:ext cx="126300" cy="369300"/>
            </a:xfrm>
            <a:prstGeom prst="roundRect">
              <a:avLst>
                <a:gd name="adj" fmla="val 16667"/>
              </a:avLst>
            </a:pr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gb84fe28562_0_470"/>
          <p:cNvGrpSpPr/>
          <p:nvPr/>
        </p:nvGrpSpPr>
        <p:grpSpPr>
          <a:xfrm>
            <a:off x="6501036" y="3750309"/>
            <a:ext cx="362314" cy="390416"/>
            <a:chOff x="1824347" y="2448457"/>
            <a:chExt cx="706403" cy="706892"/>
          </a:xfrm>
        </p:grpSpPr>
        <p:sp>
          <p:nvSpPr>
            <p:cNvPr id="241" name="Google Shape;241;gb84fe28562_0_470"/>
            <p:cNvSpPr/>
            <p:nvPr/>
          </p:nvSpPr>
          <p:spPr>
            <a:xfrm>
              <a:off x="1824347" y="2448457"/>
              <a:ext cx="706403" cy="706892"/>
            </a:xfrm>
            <a:custGeom>
              <a:avLst/>
              <a:gdLst/>
              <a:ahLst/>
              <a:cxnLst/>
              <a:rect l="l" t="t" r="r" b="b"/>
              <a:pathLst>
                <a:path w="62115" h="62158" extrusionOk="0">
                  <a:moveTo>
                    <a:pt x="48561" y="23402"/>
                  </a:moveTo>
                  <a:lnTo>
                    <a:pt x="48087" y="24022"/>
                  </a:lnTo>
                  <a:lnTo>
                    <a:pt x="48525" y="23487"/>
                  </a:lnTo>
                  <a:lnTo>
                    <a:pt x="48561" y="23402"/>
                  </a:lnTo>
                  <a:close/>
                  <a:moveTo>
                    <a:pt x="7593" y="0"/>
                  </a:moveTo>
                  <a:lnTo>
                    <a:pt x="6349" y="86"/>
                  </a:lnTo>
                  <a:lnTo>
                    <a:pt x="4075" y="729"/>
                  </a:lnTo>
                  <a:lnTo>
                    <a:pt x="2231" y="1973"/>
                  </a:lnTo>
                  <a:lnTo>
                    <a:pt x="901" y="3732"/>
                  </a:lnTo>
                  <a:lnTo>
                    <a:pt x="472" y="4804"/>
                  </a:lnTo>
                  <a:lnTo>
                    <a:pt x="300" y="5448"/>
                  </a:lnTo>
                  <a:lnTo>
                    <a:pt x="43" y="6778"/>
                  </a:lnTo>
                  <a:lnTo>
                    <a:pt x="43" y="7421"/>
                  </a:lnTo>
                  <a:lnTo>
                    <a:pt x="0" y="31014"/>
                  </a:lnTo>
                  <a:lnTo>
                    <a:pt x="43" y="54650"/>
                  </a:lnTo>
                  <a:lnTo>
                    <a:pt x="43" y="55337"/>
                  </a:lnTo>
                  <a:lnTo>
                    <a:pt x="257" y="56624"/>
                  </a:lnTo>
                  <a:lnTo>
                    <a:pt x="644" y="57782"/>
                  </a:lnTo>
                  <a:lnTo>
                    <a:pt x="1201" y="58854"/>
                  </a:lnTo>
                  <a:lnTo>
                    <a:pt x="1930" y="59798"/>
                  </a:lnTo>
                  <a:lnTo>
                    <a:pt x="2831" y="60613"/>
                  </a:lnTo>
                  <a:lnTo>
                    <a:pt x="3904" y="61256"/>
                  </a:lnTo>
                  <a:lnTo>
                    <a:pt x="5062" y="61728"/>
                  </a:lnTo>
                  <a:lnTo>
                    <a:pt x="5705" y="61900"/>
                  </a:lnTo>
                  <a:lnTo>
                    <a:pt x="6306" y="62029"/>
                  </a:lnTo>
                  <a:lnTo>
                    <a:pt x="6864" y="62157"/>
                  </a:lnTo>
                  <a:lnTo>
                    <a:pt x="55208" y="62157"/>
                  </a:lnTo>
                  <a:lnTo>
                    <a:pt x="55894" y="61986"/>
                  </a:lnTo>
                  <a:lnTo>
                    <a:pt x="56581" y="61857"/>
                  </a:lnTo>
                  <a:lnTo>
                    <a:pt x="57696" y="61514"/>
                  </a:lnTo>
                  <a:lnTo>
                    <a:pt x="59540" y="60398"/>
                  </a:lnTo>
                  <a:lnTo>
                    <a:pt x="60913" y="58811"/>
                  </a:lnTo>
                  <a:lnTo>
                    <a:pt x="61771" y="56838"/>
                  </a:lnTo>
                  <a:lnTo>
                    <a:pt x="61985" y="55723"/>
                  </a:lnTo>
                  <a:lnTo>
                    <a:pt x="62028" y="55465"/>
                  </a:lnTo>
                  <a:lnTo>
                    <a:pt x="62114" y="55208"/>
                  </a:lnTo>
                  <a:lnTo>
                    <a:pt x="62114" y="6864"/>
                  </a:lnTo>
                  <a:lnTo>
                    <a:pt x="48525" y="23487"/>
                  </a:lnTo>
                  <a:lnTo>
                    <a:pt x="48516" y="23507"/>
                  </a:lnTo>
                  <a:lnTo>
                    <a:pt x="48087" y="24022"/>
                  </a:lnTo>
                  <a:lnTo>
                    <a:pt x="48087" y="24022"/>
                  </a:lnTo>
                  <a:lnTo>
                    <a:pt x="30071" y="42039"/>
                  </a:lnTo>
                  <a:lnTo>
                    <a:pt x="29856" y="42339"/>
                  </a:lnTo>
                  <a:lnTo>
                    <a:pt x="29599" y="42596"/>
                  </a:lnTo>
                  <a:lnTo>
                    <a:pt x="29041" y="43197"/>
                  </a:lnTo>
                  <a:lnTo>
                    <a:pt x="28569" y="43583"/>
                  </a:lnTo>
                  <a:lnTo>
                    <a:pt x="27411" y="44055"/>
                  </a:lnTo>
                  <a:lnTo>
                    <a:pt x="26210" y="44055"/>
                  </a:lnTo>
                  <a:lnTo>
                    <a:pt x="25052" y="43583"/>
                  </a:lnTo>
                  <a:lnTo>
                    <a:pt x="24580" y="43197"/>
                  </a:lnTo>
                  <a:lnTo>
                    <a:pt x="14070" y="32644"/>
                  </a:lnTo>
                  <a:lnTo>
                    <a:pt x="13641" y="32173"/>
                  </a:lnTo>
                  <a:lnTo>
                    <a:pt x="13169" y="31014"/>
                  </a:lnTo>
                  <a:lnTo>
                    <a:pt x="13169" y="29813"/>
                  </a:lnTo>
                  <a:lnTo>
                    <a:pt x="13641" y="28655"/>
                  </a:lnTo>
                  <a:lnTo>
                    <a:pt x="14070" y="28183"/>
                  </a:lnTo>
                  <a:lnTo>
                    <a:pt x="14628" y="27625"/>
                  </a:lnTo>
                  <a:lnTo>
                    <a:pt x="15100" y="27197"/>
                  </a:lnTo>
                  <a:lnTo>
                    <a:pt x="16258" y="26725"/>
                  </a:lnTo>
                  <a:lnTo>
                    <a:pt x="17459" y="26725"/>
                  </a:lnTo>
                  <a:lnTo>
                    <a:pt x="18617" y="27197"/>
                  </a:lnTo>
                  <a:lnTo>
                    <a:pt x="19089" y="27625"/>
                  </a:lnTo>
                  <a:lnTo>
                    <a:pt x="26767" y="35304"/>
                  </a:lnTo>
                  <a:lnTo>
                    <a:pt x="43068" y="18960"/>
                  </a:lnTo>
                  <a:lnTo>
                    <a:pt x="43540" y="18574"/>
                  </a:lnTo>
                  <a:lnTo>
                    <a:pt x="44698" y="18102"/>
                  </a:lnTo>
                  <a:lnTo>
                    <a:pt x="45899" y="18102"/>
                  </a:lnTo>
                  <a:lnTo>
                    <a:pt x="47058" y="18574"/>
                  </a:lnTo>
                  <a:lnTo>
                    <a:pt x="47529" y="18960"/>
                  </a:lnTo>
                  <a:lnTo>
                    <a:pt x="48087" y="19561"/>
                  </a:lnTo>
                  <a:lnTo>
                    <a:pt x="48516" y="20033"/>
                  </a:lnTo>
                  <a:lnTo>
                    <a:pt x="48988" y="21148"/>
                  </a:lnTo>
                  <a:lnTo>
                    <a:pt x="48988" y="22392"/>
                  </a:lnTo>
                  <a:lnTo>
                    <a:pt x="48561" y="23402"/>
                  </a:lnTo>
                  <a:lnTo>
                    <a:pt x="61943" y="5877"/>
                  </a:lnTo>
                  <a:lnTo>
                    <a:pt x="61642" y="4762"/>
                  </a:lnTo>
                  <a:lnTo>
                    <a:pt x="60570" y="2745"/>
                  </a:lnTo>
                  <a:lnTo>
                    <a:pt x="58897" y="1244"/>
                  </a:lnTo>
                  <a:lnTo>
                    <a:pt x="56838" y="300"/>
                  </a:lnTo>
                  <a:lnTo>
                    <a:pt x="55680" y="129"/>
                  </a:lnTo>
                  <a:lnTo>
                    <a:pt x="54564" y="43"/>
                  </a:lnTo>
                  <a:lnTo>
                    <a:pt x="53492" y="43"/>
                  </a:lnTo>
                  <a:lnTo>
                    <a:pt x="30542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b84fe28562_0_470"/>
            <p:cNvSpPr/>
            <p:nvPr/>
          </p:nvSpPr>
          <p:spPr>
            <a:xfrm>
              <a:off x="2404310" y="2487425"/>
              <a:ext cx="126300" cy="369300"/>
            </a:xfrm>
            <a:prstGeom prst="roundRect">
              <a:avLst>
                <a:gd name="adj" fmla="val 16667"/>
              </a:avLst>
            </a:pr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84fe28562_0_301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Fluxo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b84fe28562_0_301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b84fe28562_0_301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b84fe28562_0_301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b84fe28562_0_301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b84fe28562_0_301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b84fe28562_0_301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b84fe28562_0_301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b84fe28562_0_301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b84fe28562_0_301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b84fe28562_0_301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b84fe28562_0_301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b84fe28562_0_301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b84fe28562_0_301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b84fe28562_0_301"/>
          <p:cNvSpPr txBox="1"/>
          <p:nvPr/>
        </p:nvSpPr>
        <p:spPr>
          <a:xfrm>
            <a:off x="1147375" y="41885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Mesas de trabalho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b84fe28562_0_301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b84fe28562_0_301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b84fe28562_0_301"/>
          <p:cNvSpPr txBox="1"/>
          <p:nvPr/>
        </p:nvSpPr>
        <p:spPr>
          <a:xfrm>
            <a:off x="3354300" y="4188575"/>
            <a:ext cx="1860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Reconhecimento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b84fe28562_0_301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b84fe28562_0_301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b84fe28562_0_301"/>
          <p:cNvSpPr txBox="1"/>
          <p:nvPr/>
        </p:nvSpPr>
        <p:spPr>
          <a:xfrm>
            <a:off x="6188550" y="41885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Tutor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b84fe28562_0_301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b84fe28562_0_301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b84fe28562_0_301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b84fe28562_0_301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b84fe28562_0_301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b84fe28562_0_301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b84fe28562_0_301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b84fe28562_0_301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b84fe28562_0_301"/>
          <p:cNvSpPr txBox="1"/>
          <p:nvPr/>
        </p:nvSpPr>
        <p:spPr>
          <a:xfrm>
            <a:off x="2371200" y="176612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Facilitador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b84fe28562_0_301"/>
          <p:cNvSpPr txBox="1"/>
          <p:nvPr/>
        </p:nvSpPr>
        <p:spPr>
          <a:xfrm>
            <a:off x="4899625" y="176612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b84fe28562_0_301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b84fe28562_0_301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b84fe28562_0_301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b84fe28562_0_301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b84fe28562_0_301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b84fe28562_0_301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b84fe28562_0_301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b84fe28562_0_301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b84fe28562_0_301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b84fe28562_0_301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b84fe28562_0_301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b84fe28562_0_301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b84fe28562_0_301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b84fe28562_0_301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b84fe28562_0_301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b84fe28562_0_301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b84fe28562_0_301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b84fe28562_0_301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b84fe28562_0_301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b84fe28562_0_301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b84fe28562_0_301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b84fe28562_0_301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b84fe28562_0_301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b84fe28562_0_301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511</Words>
  <Application>Microsoft Office PowerPoint</Application>
  <PresentationFormat>Apresentação na tela (16:9)</PresentationFormat>
  <Paragraphs>144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Times New Roman</vt:lpstr>
      <vt:lpstr>Simple Light</vt:lpstr>
      <vt:lpstr>Digital House</vt:lpstr>
      <vt:lpstr>Programação Imperativa</vt:lpstr>
      <vt:lpstr>Temas</vt:lpstr>
      <vt:lpstr>Apresentação do PowerPoint</vt:lpstr>
      <vt:lpstr>Apresentação do PowerPoint</vt:lpstr>
      <vt:lpstr>Apresentação do PowerPoint</vt:lpstr>
      <vt:lpstr>A Equipe</vt:lpstr>
      <vt:lpstr>Apresentação do PowerPoint</vt:lpstr>
      <vt:lpstr>Metodologia Cooperativa</vt:lpstr>
      <vt:lpstr>Metodologia Cooperativa</vt:lpstr>
      <vt:lpstr>Metodologia Cooperativa</vt:lpstr>
      <vt:lpstr>Metodologia Cooperativa</vt:lpstr>
      <vt:lpstr>Metodologia Cooperativa</vt:lpstr>
      <vt:lpstr>Metodologia Cooperativa</vt:lpstr>
      <vt:lpstr>Metodologia Cooperativa</vt:lpstr>
      <vt:lpstr>Apresentação do PowerPoint</vt:lpstr>
      <vt:lpstr>O Curso</vt:lpstr>
      <vt:lpstr>O Curso</vt:lpstr>
      <vt:lpstr>O Curso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Imperativa</dc:title>
  <cp:lastModifiedBy>Rodrigo Sarri</cp:lastModifiedBy>
  <cp:revision>6</cp:revision>
  <dcterms:modified xsi:type="dcterms:W3CDTF">2021-10-18T17:56:48Z</dcterms:modified>
</cp:coreProperties>
</file>